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2"/>
  </p:notesMasterIdLst>
  <p:handoutMasterIdLst>
    <p:handoutMasterId r:id="rId23"/>
  </p:handoutMasterIdLst>
  <p:sldIdLst>
    <p:sldId id="393" r:id="rId2"/>
    <p:sldId id="395" r:id="rId3"/>
    <p:sldId id="408" r:id="rId4"/>
    <p:sldId id="426" r:id="rId5"/>
    <p:sldId id="427" r:id="rId6"/>
    <p:sldId id="428" r:id="rId7"/>
    <p:sldId id="429" r:id="rId8"/>
    <p:sldId id="412" r:id="rId9"/>
    <p:sldId id="430" r:id="rId10"/>
    <p:sldId id="413" r:id="rId11"/>
    <p:sldId id="414" r:id="rId12"/>
    <p:sldId id="415" r:id="rId13"/>
    <p:sldId id="417" r:id="rId14"/>
    <p:sldId id="418" r:id="rId15"/>
    <p:sldId id="419" r:id="rId16"/>
    <p:sldId id="423" r:id="rId17"/>
    <p:sldId id="424" r:id="rId18"/>
    <p:sldId id="416" r:id="rId19"/>
    <p:sldId id="420" r:id="rId20"/>
    <p:sldId id="425" r:id="rId21"/>
  </p:sldIdLst>
  <p:sldSz cx="9144000" cy="6858000" type="letter"/>
  <p:notesSz cx="9144000" cy="68310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GM Sans Regular" pitchFamily="2" charset="0"/>
        <a:ea typeface="+mn-ea"/>
        <a:cs typeface="+mn-cs"/>
      </a:defRPr>
    </a:lvl1pPr>
    <a:lvl2pPr marL="457200" algn="l" rtl="0" eaLnBrk="0" fontAlgn="base" hangingPunct="0">
      <a:spcBef>
        <a:spcPct val="0"/>
      </a:spcBef>
      <a:spcAft>
        <a:spcPct val="0"/>
      </a:spcAft>
      <a:defRPr kern="1200">
        <a:solidFill>
          <a:schemeClr val="tx1"/>
        </a:solidFill>
        <a:latin typeface="GM Sans Regular" pitchFamily="2" charset="0"/>
        <a:ea typeface="+mn-ea"/>
        <a:cs typeface="+mn-cs"/>
      </a:defRPr>
    </a:lvl2pPr>
    <a:lvl3pPr marL="914400" algn="l" rtl="0" eaLnBrk="0" fontAlgn="base" hangingPunct="0">
      <a:spcBef>
        <a:spcPct val="0"/>
      </a:spcBef>
      <a:spcAft>
        <a:spcPct val="0"/>
      </a:spcAft>
      <a:defRPr kern="1200">
        <a:solidFill>
          <a:schemeClr val="tx1"/>
        </a:solidFill>
        <a:latin typeface="GM Sans Regular" pitchFamily="2" charset="0"/>
        <a:ea typeface="+mn-ea"/>
        <a:cs typeface="+mn-cs"/>
      </a:defRPr>
    </a:lvl3pPr>
    <a:lvl4pPr marL="1371600" algn="l" rtl="0" eaLnBrk="0" fontAlgn="base" hangingPunct="0">
      <a:spcBef>
        <a:spcPct val="0"/>
      </a:spcBef>
      <a:spcAft>
        <a:spcPct val="0"/>
      </a:spcAft>
      <a:defRPr kern="1200">
        <a:solidFill>
          <a:schemeClr val="tx1"/>
        </a:solidFill>
        <a:latin typeface="GM Sans Regular" pitchFamily="2" charset="0"/>
        <a:ea typeface="+mn-ea"/>
        <a:cs typeface="+mn-cs"/>
      </a:defRPr>
    </a:lvl4pPr>
    <a:lvl5pPr marL="1828800" algn="l" rtl="0" eaLnBrk="0" fontAlgn="base" hangingPunct="0">
      <a:spcBef>
        <a:spcPct val="0"/>
      </a:spcBef>
      <a:spcAft>
        <a:spcPct val="0"/>
      </a:spcAft>
      <a:defRPr kern="1200">
        <a:solidFill>
          <a:schemeClr val="tx1"/>
        </a:solidFill>
        <a:latin typeface="GM Sans Regular" pitchFamily="2" charset="0"/>
        <a:ea typeface="+mn-ea"/>
        <a:cs typeface="+mn-cs"/>
      </a:defRPr>
    </a:lvl5pPr>
    <a:lvl6pPr marL="2286000" algn="l" defTabSz="914400" rtl="0" eaLnBrk="1" latinLnBrk="0" hangingPunct="1">
      <a:defRPr kern="1200">
        <a:solidFill>
          <a:schemeClr val="tx1"/>
        </a:solidFill>
        <a:latin typeface="GM Sans Regular" pitchFamily="2" charset="0"/>
        <a:ea typeface="+mn-ea"/>
        <a:cs typeface="+mn-cs"/>
      </a:defRPr>
    </a:lvl6pPr>
    <a:lvl7pPr marL="2743200" algn="l" defTabSz="914400" rtl="0" eaLnBrk="1" latinLnBrk="0" hangingPunct="1">
      <a:defRPr kern="1200">
        <a:solidFill>
          <a:schemeClr val="tx1"/>
        </a:solidFill>
        <a:latin typeface="GM Sans Regular" pitchFamily="2" charset="0"/>
        <a:ea typeface="+mn-ea"/>
        <a:cs typeface="+mn-cs"/>
      </a:defRPr>
    </a:lvl7pPr>
    <a:lvl8pPr marL="3200400" algn="l" defTabSz="914400" rtl="0" eaLnBrk="1" latinLnBrk="0" hangingPunct="1">
      <a:defRPr kern="1200">
        <a:solidFill>
          <a:schemeClr val="tx1"/>
        </a:solidFill>
        <a:latin typeface="GM Sans Regular" pitchFamily="2" charset="0"/>
        <a:ea typeface="+mn-ea"/>
        <a:cs typeface="+mn-cs"/>
      </a:defRPr>
    </a:lvl8pPr>
    <a:lvl9pPr marL="3657600" algn="l" defTabSz="914400" rtl="0" eaLnBrk="1" latinLnBrk="0" hangingPunct="1">
      <a:defRPr kern="1200">
        <a:solidFill>
          <a:schemeClr val="tx1"/>
        </a:solidFill>
        <a:latin typeface="GM Sans Regular" pitchFamily="2" charset="0"/>
        <a:ea typeface="+mn-ea"/>
        <a:cs typeface="+mn-cs"/>
      </a:defRPr>
    </a:lvl9pPr>
  </p:defaultTextStyle>
  <p:extLst>
    <p:ext uri="{EFAFB233-063F-42B5-8137-9DF3F51BA10A}">
      <p15:sldGuideLst xmlns:p15="http://schemas.microsoft.com/office/powerpoint/2012/main">
        <p15:guide id="1" orient="horz" pos="768">
          <p15:clr>
            <a:srgbClr val="A4A3A4"/>
          </p15:clr>
        </p15:guide>
        <p15:guide id="2" orient="horz" pos="3552">
          <p15:clr>
            <a:srgbClr val="A4A3A4"/>
          </p15:clr>
        </p15:guide>
        <p15:guide id="3" orient="horz" pos="624">
          <p15:clr>
            <a:srgbClr val="A4A3A4"/>
          </p15:clr>
        </p15:guide>
        <p15:guide id="4" pos="720">
          <p15:clr>
            <a:srgbClr val="A4A3A4"/>
          </p15:clr>
        </p15:guide>
        <p15:guide id="5" pos="1872">
          <p15:clr>
            <a:srgbClr val="A4A3A4"/>
          </p15:clr>
        </p15:guide>
        <p15:guide id="6" pos="4320">
          <p15:clr>
            <a:srgbClr val="A4A3A4"/>
          </p15:clr>
        </p15:guide>
        <p15:guide id="7" pos="3120">
          <p15:clr>
            <a:srgbClr val="A4A3A4"/>
          </p15:clr>
        </p15:guide>
        <p15:guide id="8" pos="432">
          <p15:clr>
            <a:srgbClr val="A4A3A4"/>
          </p15:clr>
        </p15:guide>
        <p15:guide id="9" pos="5472">
          <p15:clr>
            <a:srgbClr val="A4A3A4"/>
          </p15:clr>
        </p15:guide>
      </p15:sldGuideLst>
    </p:ext>
    <p:ext uri="{2D200454-40CA-4A62-9FC3-DE9A4176ACB9}">
      <p15:notesGuideLst xmlns:p15="http://schemas.microsoft.com/office/powerpoint/2012/main">
        <p15:guide id="1" orient="horz" pos="2151">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8CCE4"/>
    <a:srgbClr val="FCD5B4"/>
    <a:srgbClr val="9933FF"/>
    <a:srgbClr val="E6CDFF"/>
    <a:srgbClr val="0000FF"/>
    <a:srgbClr val="9999FF"/>
    <a:srgbClr val="6699FF"/>
    <a:srgbClr val="99FF99"/>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436" autoAdjust="0"/>
    <p:restoredTop sz="93891" autoAdjust="0"/>
  </p:normalViewPr>
  <p:slideViewPr>
    <p:cSldViewPr>
      <p:cViewPr varScale="1">
        <p:scale>
          <a:sx n="77" d="100"/>
          <a:sy n="77" d="100"/>
        </p:scale>
        <p:origin x="917" y="62"/>
      </p:cViewPr>
      <p:guideLst>
        <p:guide orient="horz" pos="768"/>
        <p:guide orient="horz" pos="3552"/>
        <p:guide orient="horz" pos="624"/>
        <p:guide pos="720"/>
        <p:guide pos="1872"/>
        <p:guide pos="4320"/>
        <p:guide pos="3120"/>
        <p:guide pos="432"/>
        <p:guide pos="5472"/>
      </p:guideLst>
    </p:cSldViewPr>
  </p:slideViewPr>
  <p:outlineViewPr>
    <p:cViewPr>
      <p:scale>
        <a:sx n="25" d="100"/>
        <a:sy n="25" d="100"/>
      </p:scale>
      <p:origin x="0" y="0"/>
    </p:cViewPr>
    <p:sldLst>
      <p:sld r:id="rId1" collapse="1"/>
      <p:sld r:id="rId2" collapse="1"/>
      <p:sld r:id="rId3" collapse="1"/>
    </p:sldLst>
  </p:outlineViewPr>
  <p:notesTextViewPr>
    <p:cViewPr>
      <p:scale>
        <a:sx n="100" d="100"/>
        <a:sy n="100" d="100"/>
      </p:scale>
      <p:origin x="0" y="0"/>
    </p:cViewPr>
  </p:notesTextViewPr>
  <p:sorterViewPr>
    <p:cViewPr>
      <p:scale>
        <a:sx n="75" d="100"/>
        <a:sy n="75" d="100"/>
      </p:scale>
      <p:origin x="0" y="558"/>
    </p:cViewPr>
  </p:sorterViewPr>
  <p:notesViewPr>
    <p:cSldViewPr>
      <p:cViewPr varScale="1">
        <p:scale>
          <a:sx n="113" d="100"/>
          <a:sy n="113" d="100"/>
        </p:scale>
        <p:origin x="-600" y="-96"/>
      </p:cViewPr>
      <p:guideLst>
        <p:guide orient="horz" pos="2151"/>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081463" y="6500813"/>
            <a:ext cx="950912"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915" tIns="46467" rIns="92915" bIns="46467">
            <a:spAutoFit/>
          </a:bodyPr>
          <a:lstStyle>
            <a:lvl1pPr defTabSz="931863">
              <a:defRPr sz="2400">
                <a:solidFill>
                  <a:schemeClr val="tx1"/>
                </a:solidFill>
                <a:latin typeface="Times New Roman" panose="02020603050405020304" pitchFamily="18" charset="0"/>
              </a:defRPr>
            </a:lvl1pPr>
            <a:lvl2pPr marL="466725" defTabSz="931863">
              <a:defRPr sz="2400">
                <a:solidFill>
                  <a:schemeClr val="tx1"/>
                </a:solidFill>
                <a:latin typeface="Times New Roman" panose="02020603050405020304" pitchFamily="18" charset="0"/>
              </a:defRPr>
            </a:lvl2pPr>
            <a:lvl3pPr marL="931863" defTabSz="931863">
              <a:defRPr sz="2400">
                <a:solidFill>
                  <a:schemeClr val="tx1"/>
                </a:solidFill>
                <a:latin typeface="Times New Roman" panose="02020603050405020304" pitchFamily="18" charset="0"/>
              </a:defRPr>
            </a:lvl3pPr>
            <a:lvl4pPr marL="1397000" defTabSz="931863">
              <a:defRPr sz="2400">
                <a:solidFill>
                  <a:schemeClr val="tx1"/>
                </a:solidFill>
                <a:latin typeface="Times New Roman" panose="02020603050405020304" pitchFamily="18" charset="0"/>
              </a:defRPr>
            </a:lvl4pPr>
            <a:lvl5pPr marL="1833563" defTabSz="931863">
              <a:defRPr sz="2400">
                <a:solidFill>
                  <a:schemeClr val="tx1"/>
                </a:solidFill>
                <a:latin typeface="Times New Roman" panose="02020603050405020304" pitchFamily="18" charset="0"/>
              </a:defRPr>
            </a:lvl5pPr>
            <a:lvl6pPr marL="2290763" defTabSz="931863" eaLnBrk="0" fontAlgn="base" hangingPunct="0">
              <a:spcBef>
                <a:spcPct val="0"/>
              </a:spcBef>
              <a:spcAft>
                <a:spcPct val="0"/>
              </a:spcAft>
              <a:defRPr sz="2400">
                <a:solidFill>
                  <a:schemeClr val="tx1"/>
                </a:solidFill>
                <a:latin typeface="Times New Roman" panose="02020603050405020304" pitchFamily="18" charset="0"/>
              </a:defRPr>
            </a:lvl6pPr>
            <a:lvl7pPr marL="2747963" defTabSz="931863" eaLnBrk="0" fontAlgn="base" hangingPunct="0">
              <a:spcBef>
                <a:spcPct val="0"/>
              </a:spcBef>
              <a:spcAft>
                <a:spcPct val="0"/>
              </a:spcAft>
              <a:defRPr sz="2400">
                <a:solidFill>
                  <a:schemeClr val="tx1"/>
                </a:solidFill>
                <a:latin typeface="Times New Roman" panose="02020603050405020304" pitchFamily="18" charset="0"/>
              </a:defRPr>
            </a:lvl7pPr>
            <a:lvl8pPr marL="3205163" defTabSz="931863" eaLnBrk="0" fontAlgn="base" hangingPunct="0">
              <a:spcBef>
                <a:spcPct val="0"/>
              </a:spcBef>
              <a:spcAft>
                <a:spcPct val="0"/>
              </a:spcAft>
              <a:defRPr sz="2400">
                <a:solidFill>
                  <a:schemeClr val="tx1"/>
                </a:solidFill>
                <a:latin typeface="Times New Roman" panose="02020603050405020304" pitchFamily="18" charset="0"/>
              </a:defRPr>
            </a:lvl8pPr>
            <a:lvl9pPr marL="3662363" defTabSz="93186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1900"/>
              <a:t>Page </a:t>
            </a:r>
            <a:fld id="{2B2C801B-BFD6-4F8A-BB3F-12424B6CCF4B}" type="slidenum">
              <a:rPr lang="en-US" altLang="en-US" sz="1900"/>
              <a:pPr algn="ctr">
                <a:lnSpc>
                  <a:spcPct val="90000"/>
                </a:lnSpc>
              </a:pPr>
              <a:t>‹#›</a:t>
            </a:fld>
            <a:endParaRPr lang="en-US" altLang="en-US" sz="1900"/>
          </a:p>
        </p:txBody>
      </p:sp>
      <p:sp>
        <p:nvSpPr>
          <p:cNvPr id="3076" name="Rectangle 4"/>
          <p:cNvSpPr>
            <a:spLocks noChangeArrowheads="1"/>
          </p:cNvSpPr>
          <p:nvPr/>
        </p:nvSpPr>
        <p:spPr bwMode="auto">
          <a:xfrm>
            <a:off x="8591550" y="6464300"/>
            <a:ext cx="45720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896" tIns="48115" rIns="97896" bIns="48115" anchor="ctr">
            <a:spAutoFit/>
          </a:bodyPr>
          <a:lstStyle>
            <a:lvl1pPr defTabSz="962025">
              <a:defRPr sz="2400">
                <a:solidFill>
                  <a:schemeClr val="tx1"/>
                </a:solidFill>
                <a:latin typeface="Times New Roman" panose="02020603050405020304" pitchFamily="18" charset="0"/>
              </a:defRPr>
            </a:lvl1pPr>
            <a:lvl2pPr marL="495300" defTabSz="962025">
              <a:defRPr sz="2400">
                <a:solidFill>
                  <a:schemeClr val="tx1"/>
                </a:solidFill>
                <a:latin typeface="Times New Roman" panose="02020603050405020304" pitchFamily="18" charset="0"/>
              </a:defRPr>
            </a:lvl2pPr>
            <a:lvl3pPr marL="962025" defTabSz="962025">
              <a:defRPr sz="2400">
                <a:solidFill>
                  <a:schemeClr val="tx1"/>
                </a:solidFill>
                <a:latin typeface="Times New Roman" panose="02020603050405020304" pitchFamily="18" charset="0"/>
              </a:defRPr>
            </a:lvl3pPr>
            <a:lvl4pPr marL="1454150" defTabSz="962025">
              <a:defRPr sz="2400">
                <a:solidFill>
                  <a:schemeClr val="tx1"/>
                </a:solidFill>
                <a:latin typeface="Times New Roman" panose="02020603050405020304" pitchFamily="18" charset="0"/>
              </a:defRPr>
            </a:lvl4pPr>
            <a:lvl5pPr marL="1951038" defTabSz="962025">
              <a:defRPr sz="2400">
                <a:solidFill>
                  <a:schemeClr val="tx1"/>
                </a:solidFill>
                <a:latin typeface="Times New Roman" panose="02020603050405020304" pitchFamily="18" charset="0"/>
              </a:defRPr>
            </a:lvl5pPr>
            <a:lvl6pPr marL="2408238" defTabSz="962025" eaLnBrk="0" fontAlgn="base" hangingPunct="0">
              <a:spcBef>
                <a:spcPct val="0"/>
              </a:spcBef>
              <a:spcAft>
                <a:spcPct val="0"/>
              </a:spcAft>
              <a:defRPr sz="2400">
                <a:solidFill>
                  <a:schemeClr val="tx1"/>
                </a:solidFill>
                <a:latin typeface="Times New Roman" panose="02020603050405020304" pitchFamily="18" charset="0"/>
              </a:defRPr>
            </a:lvl6pPr>
            <a:lvl7pPr marL="2865438" defTabSz="962025" eaLnBrk="0" fontAlgn="base" hangingPunct="0">
              <a:spcBef>
                <a:spcPct val="0"/>
              </a:spcBef>
              <a:spcAft>
                <a:spcPct val="0"/>
              </a:spcAft>
              <a:defRPr sz="2400">
                <a:solidFill>
                  <a:schemeClr val="tx1"/>
                </a:solidFill>
                <a:latin typeface="Times New Roman" panose="02020603050405020304" pitchFamily="18" charset="0"/>
              </a:defRPr>
            </a:lvl7pPr>
            <a:lvl8pPr marL="3322638" defTabSz="962025" eaLnBrk="0" fontAlgn="base" hangingPunct="0">
              <a:spcBef>
                <a:spcPct val="0"/>
              </a:spcBef>
              <a:spcAft>
                <a:spcPct val="0"/>
              </a:spcAft>
              <a:defRPr sz="2400">
                <a:solidFill>
                  <a:schemeClr val="tx1"/>
                </a:solidFill>
                <a:latin typeface="Times New Roman" panose="02020603050405020304" pitchFamily="18" charset="0"/>
              </a:defRPr>
            </a:lvl8pPr>
            <a:lvl9pPr marL="3779838" defTabSz="962025" eaLnBrk="0" fontAlgn="base" hangingPunct="0">
              <a:spcBef>
                <a:spcPct val="0"/>
              </a:spcBef>
              <a:spcAft>
                <a:spcPct val="0"/>
              </a:spcAft>
              <a:defRPr sz="2400">
                <a:solidFill>
                  <a:schemeClr val="tx1"/>
                </a:solidFill>
                <a:latin typeface="Times New Roman" panose="02020603050405020304" pitchFamily="18" charset="0"/>
              </a:defRPr>
            </a:lvl9pPr>
          </a:lstStyle>
          <a:p>
            <a:pPr algn="r"/>
            <a:fld id="{1EA55D90-27DB-4CEC-AB0B-EEB7CC28388E}" type="slidenum">
              <a:rPr lang="en-US" altLang="en-US" sz="1900" b="1">
                <a:solidFill>
                  <a:schemeClr val="tx2"/>
                </a:solidFill>
              </a:rPr>
              <a:pPr algn="r"/>
              <a:t>‹#›</a:t>
            </a:fld>
            <a:endParaRPr lang="en-US" altLang="en-US" sz="1900" b="1">
              <a:solidFill>
                <a:schemeClr val="tx2"/>
              </a:solidFill>
            </a:endParaRPr>
          </a:p>
        </p:txBody>
      </p:sp>
    </p:spTree>
    <p:extLst>
      <p:ext uri="{BB962C8B-B14F-4D97-AF65-F5344CB8AC3E}">
        <p14:creationId xmlns:p14="http://schemas.microsoft.com/office/powerpoint/2010/main" val="2272090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04913" y="3251200"/>
            <a:ext cx="6734175" cy="305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896" tIns="48115" rIns="97896" bIns="48115"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ChangeArrowheads="1"/>
          </p:cNvSpPr>
          <p:nvPr/>
        </p:nvSpPr>
        <p:spPr bwMode="auto">
          <a:xfrm>
            <a:off x="4081463" y="6500813"/>
            <a:ext cx="950912"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915" tIns="46467" rIns="92915" bIns="46467">
            <a:spAutoFit/>
          </a:bodyPr>
          <a:lstStyle>
            <a:lvl1pPr defTabSz="931863">
              <a:defRPr sz="2400">
                <a:solidFill>
                  <a:schemeClr val="tx1"/>
                </a:solidFill>
                <a:latin typeface="Times New Roman" panose="02020603050405020304" pitchFamily="18" charset="0"/>
              </a:defRPr>
            </a:lvl1pPr>
            <a:lvl2pPr marL="466725" defTabSz="931863">
              <a:defRPr sz="2400">
                <a:solidFill>
                  <a:schemeClr val="tx1"/>
                </a:solidFill>
                <a:latin typeface="Times New Roman" panose="02020603050405020304" pitchFamily="18" charset="0"/>
              </a:defRPr>
            </a:lvl2pPr>
            <a:lvl3pPr marL="931863" defTabSz="931863">
              <a:defRPr sz="2400">
                <a:solidFill>
                  <a:schemeClr val="tx1"/>
                </a:solidFill>
                <a:latin typeface="Times New Roman" panose="02020603050405020304" pitchFamily="18" charset="0"/>
              </a:defRPr>
            </a:lvl3pPr>
            <a:lvl4pPr marL="1397000" defTabSz="931863">
              <a:defRPr sz="2400">
                <a:solidFill>
                  <a:schemeClr val="tx1"/>
                </a:solidFill>
                <a:latin typeface="Times New Roman" panose="02020603050405020304" pitchFamily="18" charset="0"/>
              </a:defRPr>
            </a:lvl4pPr>
            <a:lvl5pPr marL="1833563" defTabSz="931863">
              <a:defRPr sz="2400">
                <a:solidFill>
                  <a:schemeClr val="tx1"/>
                </a:solidFill>
                <a:latin typeface="Times New Roman" panose="02020603050405020304" pitchFamily="18" charset="0"/>
              </a:defRPr>
            </a:lvl5pPr>
            <a:lvl6pPr marL="2290763" defTabSz="931863" eaLnBrk="0" fontAlgn="base" hangingPunct="0">
              <a:spcBef>
                <a:spcPct val="0"/>
              </a:spcBef>
              <a:spcAft>
                <a:spcPct val="0"/>
              </a:spcAft>
              <a:defRPr sz="2400">
                <a:solidFill>
                  <a:schemeClr val="tx1"/>
                </a:solidFill>
                <a:latin typeface="Times New Roman" panose="02020603050405020304" pitchFamily="18" charset="0"/>
              </a:defRPr>
            </a:lvl6pPr>
            <a:lvl7pPr marL="2747963" defTabSz="931863" eaLnBrk="0" fontAlgn="base" hangingPunct="0">
              <a:spcBef>
                <a:spcPct val="0"/>
              </a:spcBef>
              <a:spcAft>
                <a:spcPct val="0"/>
              </a:spcAft>
              <a:defRPr sz="2400">
                <a:solidFill>
                  <a:schemeClr val="tx1"/>
                </a:solidFill>
                <a:latin typeface="Times New Roman" panose="02020603050405020304" pitchFamily="18" charset="0"/>
              </a:defRPr>
            </a:lvl7pPr>
            <a:lvl8pPr marL="3205163" defTabSz="931863" eaLnBrk="0" fontAlgn="base" hangingPunct="0">
              <a:spcBef>
                <a:spcPct val="0"/>
              </a:spcBef>
              <a:spcAft>
                <a:spcPct val="0"/>
              </a:spcAft>
              <a:defRPr sz="2400">
                <a:solidFill>
                  <a:schemeClr val="tx1"/>
                </a:solidFill>
                <a:latin typeface="Times New Roman" panose="02020603050405020304" pitchFamily="18" charset="0"/>
              </a:defRPr>
            </a:lvl8pPr>
            <a:lvl9pPr marL="3662363" defTabSz="93186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1900"/>
              <a:t>Page </a:t>
            </a:r>
            <a:fld id="{EA9596AB-EDC7-496E-B405-AFE33C960B4B}" type="slidenum">
              <a:rPr lang="en-US" altLang="en-US" sz="1900"/>
              <a:pPr algn="ctr">
                <a:lnSpc>
                  <a:spcPct val="90000"/>
                </a:lnSpc>
              </a:pPr>
              <a:t>‹#›</a:t>
            </a:fld>
            <a:endParaRPr lang="en-US" altLang="en-US" sz="1900"/>
          </a:p>
        </p:txBody>
      </p:sp>
      <p:sp>
        <p:nvSpPr>
          <p:cNvPr id="2052" name="Rectangle 4"/>
          <p:cNvSpPr>
            <a:spLocks noGrp="1" noRot="1" noChangeAspect="1" noChangeArrowheads="1" noTextEdit="1"/>
          </p:cNvSpPr>
          <p:nvPr>
            <p:ph type="sldImg" idx="2"/>
          </p:nvPr>
        </p:nvSpPr>
        <p:spPr bwMode="auto">
          <a:xfrm>
            <a:off x="2897188" y="523875"/>
            <a:ext cx="3382962" cy="25368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ChangeArrowheads="1"/>
          </p:cNvSpPr>
          <p:nvPr/>
        </p:nvSpPr>
        <p:spPr bwMode="auto">
          <a:xfrm>
            <a:off x="95250" y="6464300"/>
            <a:ext cx="1006475"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896" tIns="48115" rIns="97896" bIns="48115" anchor="ctr">
            <a:spAutoFit/>
          </a:bodyPr>
          <a:lstStyle>
            <a:lvl1pPr defTabSz="962025">
              <a:defRPr sz="2400">
                <a:solidFill>
                  <a:schemeClr val="tx1"/>
                </a:solidFill>
                <a:latin typeface="Times New Roman" panose="02020603050405020304" pitchFamily="18" charset="0"/>
              </a:defRPr>
            </a:lvl1pPr>
            <a:lvl2pPr marL="495300" defTabSz="962025">
              <a:defRPr sz="2400">
                <a:solidFill>
                  <a:schemeClr val="tx1"/>
                </a:solidFill>
                <a:latin typeface="Times New Roman" panose="02020603050405020304" pitchFamily="18" charset="0"/>
              </a:defRPr>
            </a:lvl2pPr>
            <a:lvl3pPr marL="962025" defTabSz="962025">
              <a:defRPr sz="2400">
                <a:solidFill>
                  <a:schemeClr val="tx1"/>
                </a:solidFill>
                <a:latin typeface="Times New Roman" panose="02020603050405020304" pitchFamily="18" charset="0"/>
              </a:defRPr>
            </a:lvl3pPr>
            <a:lvl4pPr marL="1454150" defTabSz="962025">
              <a:defRPr sz="2400">
                <a:solidFill>
                  <a:schemeClr val="tx1"/>
                </a:solidFill>
                <a:latin typeface="Times New Roman" panose="02020603050405020304" pitchFamily="18" charset="0"/>
              </a:defRPr>
            </a:lvl4pPr>
            <a:lvl5pPr marL="1951038" defTabSz="962025">
              <a:defRPr sz="2400">
                <a:solidFill>
                  <a:schemeClr val="tx1"/>
                </a:solidFill>
                <a:latin typeface="Times New Roman" panose="02020603050405020304" pitchFamily="18" charset="0"/>
              </a:defRPr>
            </a:lvl5pPr>
            <a:lvl6pPr marL="2408238" defTabSz="962025" eaLnBrk="0" fontAlgn="base" hangingPunct="0">
              <a:spcBef>
                <a:spcPct val="0"/>
              </a:spcBef>
              <a:spcAft>
                <a:spcPct val="0"/>
              </a:spcAft>
              <a:defRPr sz="2400">
                <a:solidFill>
                  <a:schemeClr val="tx1"/>
                </a:solidFill>
                <a:latin typeface="Times New Roman" panose="02020603050405020304" pitchFamily="18" charset="0"/>
              </a:defRPr>
            </a:lvl6pPr>
            <a:lvl7pPr marL="2865438" defTabSz="962025" eaLnBrk="0" fontAlgn="base" hangingPunct="0">
              <a:spcBef>
                <a:spcPct val="0"/>
              </a:spcBef>
              <a:spcAft>
                <a:spcPct val="0"/>
              </a:spcAft>
              <a:defRPr sz="2400">
                <a:solidFill>
                  <a:schemeClr val="tx1"/>
                </a:solidFill>
                <a:latin typeface="Times New Roman" panose="02020603050405020304" pitchFamily="18" charset="0"/>
              </a:defRPr>
            </a:lvl7pPr>
            <a:lvl8pPr marL="3322638" defTabSz="962025" eaLnBrk="0" fontAlgn="base" hangingPunct="0">
              <a:spcBef>
                <a:spcPct val="0"/>
              </a:spcBef>
              <a:spcAft>
                <a:spcPct val="0"/>
              </a:spcAft>
              <a:defRPr sz="2400">
                <a:solidFill>
                  <a:schemeClr val="tx1"/>
                </a:solidFill>
                <a:latin typeface="Times New Roman" panose="02020603050405020304" pitchFamily="18" charset="0"/>
              </a:defRPr>
            </a:lvl8pPr>
            <a:lvl9pPr marL="3779838" defTabSz="9620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900" b="1">
                <a:solidFill>
                  <a:schemeClr val="tx2"/>
                </a:solidFill>
              </a:rPr>
              <a:t>08/05/96</a:t>
            </a:r>
          </a:p>
        </p:txBody>
      </p:sp>
      <p:sp>
        <p:nvSpPr>
          <p:cNvPr id="2054" name="Rectangle 6"/>
          <p:cNvSpPr>
            <a:spLocks noChangeArrowheads="1"/>
          </p:cNvSpPr>
          <p:nvPr/>
        </p:nvSpPr>
        <p:spPr bwMode="auto">
          <a:xfrm>
            <a:off x="8591550" y="6464300"/>
            <a:ext cx="45720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896" tIns="48115" rIns="97896" bIns="48115" anchor="ctr">
            <a:spAutoFit/>
          </a:bodyPr>
          <a:lstStyle>
            <a:lvl1pPr defTabSz="962025">
              <a:defRPr sz="2400">
                <a:solidFill>
                  <a:schemeClr val="tx1"/>
                </a:solidFill>
                <a:latin typeface="Times New Roman" panose="02020603050405020304" pitchFamily="18" charset="0"/>
              </a:defRPr>
            </a:lvl1pPr>
            <a:lvl2pPr marL="495300" defTabSz="962025">
              <a:defRPr sz="2400">
                <a:solidFill>
                  <a:schemeClr val="tx1"/>
                </a:solidFill>
                <a:latin typeface="Times New Roman" panose="02020603050405020304" pitchFamily="18" charset="0"/>
              </a:defRPr>
            </a:lvl2pPr>
            <a:lvl3pPr marL="962025" defTabSz="962025">
              <a:defRPr sz="2400">
                <a:solidFill>
                  <a:schemeClr val="tx1"/>
                </a:solidFill>
                <a:latin typeface="Times New Roman" panose="02020603050405020304" pitchFamily="18" charset="0"/>
              </a:defRPr>
            </a:lvl3pPr>
            <a:lvl4pPr marL="1454150" defTabSz="962025">
              <a:defRPr sz="2400">
                <a:solidFill>
                  <a:schemeClr val="tx1"/>
                </a:solidFill>
                <a:latin typeface="Times New Roman" panose="02020603050405020304" pitchFamily="18" charset="0"/>
              </a:defRPr>
            </a:lvl4pPr>
            <a:lvl5pPr marL="1951038" defTabSz="962025">
              <a:defRPr sz="2400">
                <a:solidFill>
                  <a:schemeClr val="tx1"/>
                </a:solidFill>
                <a:latin typeface="Times New Roman" panose="02020603050405020304" pitchFamily="18" charset="0"/>
              </a:defRPr>
            </a:lvl5pPr>
            <a:lvl6pPr marL="2408238" defTabSz="962025" eaLnBrk="0" fontAlgn="base" hangingPunct="0">
              <a:spcBef>
                <a:spcPct val="0"/>
              </a:spcBef>
              <a:spcAft>
                <a:spcPct val="0"/>
              </a:spcAft>
              <a:defRPr sz="2400">
                <a:solidFill>
                  <a:schemeClr val="tx1"/>
                </a:solidFill>
                <a:latin typeface="Times New Roman" panose="02020603050405020304" pitchFamily="18" charset="0"/>
              </a:defRPr>
            </a:lvl6pPr>
            <a:lvl7pPr marL="2865438" defTabSz="962025" eaLnBrk="0" fontAlgn="base" hangingPunct="0">
              <a:spcBef>
                <a:spcPct val="0"/>
              </a:spcBef>
              <a:spcAft>
                <a:spcPct val="0"/>
              </a:spcAft>
              <a:defRPr sz="2400">
                <a:solidFill>
                  <a:schemeClr val="tx1"/>
                </a:solidFill>
                <a:latin typeface="Times New Roman" panose="02020603050405020304" pitchFamily="18" charset="0"/>
              </a:defRPr>
            </a:lvl7pPr>
            <a:lvl8pPr marL="3322638" defTabSz="962025" eaLnBrk="0" fontAlgn="base" hangingPunct="0">
              <a:spcBef>
                <a:spcPct val="0"/>
              </a:spcBef>
              <a:spcAft>
                <a:spcPct val="0"/>
              </a:spcAft>
              <a:defRPr sz="2400">
                <a:solidFill>
                  <a:schemeClr val="tx1"/>
                </a:solidFill>
                <a:latin typeface="Times New Roman" panose="02020603050405020304" pitchFamily="18" charset="0"/>
              </a:defRPr>
            </a:lvl8pPr>
            <a:lvl9pPr marL="3779838" defTabSz="962025" eaLnBrk="0" fontAlgn="base" hangingPunct="0">
              <a:spcBef>
                <a:spcPct val="0"/>
              </a:spcBef>
              <a:spcAft>
                <a:spcPct val="0"/>
              </a:spcAft>
              <a:defRPr sz="2400">
                <a:solidFill>
                  <a:schemeClr val="tx1"/>
                </a:solidFill>
                <a:latin typeface="Times New Roman" panose="02020603050405020304" pitchFamily="18" charset="0"/>
              </a:defRPr>
            </a:lvl9pPr>
          </a:lstStyle>
          <a:p>
            <a:pPr algn="r"/>
            <a:fld id="{70728072-A867-4551-996E-C5E338765AAF}" type="slidenum">
              <a:rPr lang="en-US" altLang="en-US" sz="1900" b="1">
                <a:solidFill>
                  <a:schemeClr val="tx2"/>
                </a:solidFill>
              </a:rPr>
              <a:pPr algn="r"/>
              <a:t>‹#›</a:t>
            </a:fld>
            <a:endParaRPr lang="en-US" altLang="en-US" sz="1900" b="1">
              <a:solidFill>
                <a:schemeClr val="tx2"/>
              </a:solidFill>
            </a:endParaRPr>
          </a:p>
        </p:txBody>
      </p:sp>
    </p:spTree>
    <p:extLst>
      <p:ext uri="{BB962C8B-B14F-4D97-AF65-F5344CB8AC3E}">
        <p14:creationId xmlns:p14="http://schemas.microsoft.com/office/powerpoint/2010/main" val="3777662033"/>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Grp="1" noRot="1" noChangeAspect="1" noChangeArrowheads="1" noTextEdit="1"/>
          </p:cNvSpPr>
          <p:nvPr>
            <p:ph type="sldImg"/>
          </p:nvPr>
        </p:nvSpPr>
        <p:spPr>
          <a:xfrm>
            <a:off x="2897188" y="522288"/>
            <a:ext cx="3382962" cy="2536825"/>
          </a:xfrm>
          <a:ln/>
        </p:spPr>
      </p:sp>
      <p:sp>
        <p:nvSpPr>
          <p:cNvPr id="984067" name="Rectangle 3"/>
          <p:cNvSpPr>
            <a:spLocks noGrp="1" noChangeArrowheads="1"/>
          </p:cNvSpPr>
          <p:nvPr>
            <p:ph type="body" idx="1"/>
          </p:nvPr>
        </p:nvSpPr>
        <p:spPr>
          <a:xfrm>
            <a:off x="919163" y="3249613"/>
            <a:ext cx="7577137" cy="3059112"/>
          </a:xfrm>
        </p:spPr>
        <p:txBody>
          <a:bodyPr/>
          <a:lstStyle/>
          <a:p>
            <a:r>
              <a:rPr lang="en-US" altLang="en-US"/>
              <a:t>Description - A definition of process metrics and responsibilities for the collection and reporting of the metrics to monitor, control, and continuously improve process performance. Executive summary slide shows a pictorial process measures hierarchy, as well as text that describes key attributes of the process measures collection and reporting process. </a:t>
            </a:r>
          </a:p>
          <a:p>
            <a:endParaRPr lang="en-US" altLang="en-US"/>
          </a:p>
          <a:p>
            <a:r>
              <a:rPr lang="en-US" altLang="en-US"/>
              <a:t>Business Purpose - A robust set of metrics will provide ongoing visibility for process managers to make objective assessments of process performance.</a:t>
            </a:r>
          </a:p>
          <a:p>
            <a:endParaRPr lang="en-US" altLang="en-US"/>
          </a:p>
          <a:p>
            <a:r>
              <a:rPr lang="en-US" altLang="en-US"/>
              <a:t>Development Method:</a:t>
            </a:r>
          </a:p>
          <a:p>
            <a:r>
              <a:rPr lang="en-US" altLang="en-US"/>
              <a:t>    	1.  Copy and paste process measures hierarchy from source file (e.g., 		ProVision, Visio, etc.) into template (resize to fit), or create hierarchy 		using text boxes and lines</a:t>
            </a:r>
          </a:p>
          <a:p>
            <a:r>
              <a:rPr lang="en-US" altLang="en-US"/>
              <a:t>	2.  Insert key process measures plan attributes </a:t>
            </a:r>
            <a:r>
              <a:rPr lang="en-US" altLang="en-US" i="1">
                <a:solidFill>
                  <a:srgbClr val="800000"/>
                </a:solidFill>
              </a:rPr>
              <a:t>[red italics underlined text]</a:t>
            </a:r>
            <a:r>
              <a:rPr lang="en-US" altLang="en-US">
                <a:solidFill>
                  <a:srgbClr val="800000"/>
                </a:solidFill>
              </a:rPr>
              <a:t> 	</a:t>
            </a:r>
            <a:r>
              <a:rPr lang="en-US" altLang="en-US"/>
              <a:t>that are specific to your process</a:t>
            </a:r>
          </a:p>
          <a:p>
            <a:endParaRPr lang="en-US" altLang="en-US"/>
          </a:p>
          <a:p>
            <a:r>
              <a:rPr lang="en-US" altLang="en-US"/>
              <a:t>References - Detailed Process Management Method document (“XXX.doc”)</a:t>
            </a:r>
          </a:p>
        </p:txBody>
      </p:sp>
    </p:spTree>
    <p:extLst>
      <p:ext uri="{BB962C8B-B14F-4D97-AF65-F5344CB8AC3E}">
        <p14:creationId xmlns:p14="http://schemas.microsoft.com/office/powerpoint/2010/main" val="1072594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2"/>
          <p:cNvSpPr>
            <a:spLocks noGrp="1" noRot="1" noChangeAspect="1" noChangeArrowheads="1" noTextEdit="1"/>
          </p:cNvSpPr>
          <p:nvPr>
            <p:ph type="sldImg"/>
          </p:nvPr>
        </p:nvSpPr>
        <p:spPr>
          <a:xfrm>
            <a:off x="2897188" y="522288"/>
            <a:ext cx="3382962" cy="2536825"/>
          </a:xfrm>
          <a:ln/>
        </p:spPr>
      </p:sp>
      <p:sp>
        <p:nvSpPr>
          <p:cNvPr id="986115" name="Rectangle 3"/>
          <p:cNvSpPr>
            <a:spLocks noGrp="1" noChangeArrowheads="1"/>
          </p:cNvSpPr>
          <p:nvPr>
            <p:ph type="body" idx="1"/>
          </p:nvPr>
        </p:nvSpPr>
        <p:spPr>
          <a:xfrm>
            <a:off x="1206500" y="3249613"/>
            <a:ext cx="6731000" cy="3059112"/>
          </a:xfrm>
        </p:spPr>
        <p:txBody>
          <a:bodyPr/>
          <a:lstStyle/>
          <a:p>
            <a:endParaRPr lang="en-US" altLang="en-US"/>
          </a:p>
        </p:txBody>
      </p:sp>
    </p:spTree>
    <p:extLst>
      <p:ext uri="{BB962C8B-B14F-4D97-AF65-F5344CB8AC3E}">
        <p14:creationId xmlns:p14="http://schemas.microsoft.com/office/powerpoint/2010/main" val="29968411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95330" name="Rectangle 2"/>
          <p:cNvSpPr>
            <a:spLocks noChangeArrowheads="1"/>
          </p:cNvSpPr>
          <p:nvPr/>
        </p:nvSpPr>
        <p:spPr bwMode="auto">
          <a:xfrm>
            <a:off x="0" y="6096000"/>
            <a:ext cx="9144000" cy="762000"/>
          </a:xfrm>
          <a:prstGeom prst="rect">
            <a:avLst/>
          </a:prstGeom>
          <a:solidFill>
            <a:srgbClr val="FCD5B4"/>
          </a:solidFill>
          <a:ln>
            <a:noFill/>
          </a:ln>
          <a:effectLst/>
          <a:extLst/>
        </p:spPr>
        <p:txBody>
          <a:bodyPr wrap="none" anchor="ctr"/>
          <a:lstStyle/>
          <a:p>
            <a:endParaRPr lang="en-US"/>
          </a:p>
        </p:txBody>
      </p:sp>
      <p:sp>
        <p:nvSpPr>
          <p:cNvPr id="995331" name="Rectangle 3"/>
          <p:cNvSpPr>
            <a:spLocks noChangeArrowheads="1"/>
          </p:cNvSpPr>
          <p:nvPr/>
        </p:nvSpPr>
        <p:spPr bwMode="auto">
          <a:xfrm>
            <a:off x="0" y="5867400"/>
            <a:ext cx="9144000" cy="228600"/>
          </a:xfrm>
          <a:prstGeom prst="rect">
            <a:avLst/>
          </a:prstGeom>
          <a:solidFill>
            <a:srgbClr val="B8CCE4"/>
          </a:solidFill>
          <a:ln>
            <a:noFill/>
          </a:ln>
          <a:effectLst/>
          <a:extLst/>
        </p:spPr>
        <p:txBody>
          <a:bodyPr wrap="none" anchor="ctr"/>
          <a:lstStyle/>
          <a:p>
            <a:endParaRPr lang="en-US"/>
          </a:p>
        </p:txBody>
      </p:sp>
      <p:sp>
        <p:nvSpPr>
          <p:cNvPr id="995333" name="Rectangle 5"/>
          <p:cNvSpPr>
            <a:spLocks noGrp="1" noChangeArrowheads="1"/>
          </p:cNvSpPr>
          <p:nvPr>
            <p:ph type="ctrTitle" sz="quarter"/>
          </p:nvPr>
        </p:nvSpPr>
        <p:spPr>
          <a:xfrm>
            <a:off x="611188" y="1133475"/>
            <a:ext cx="7772400" cy="854075"/>
          </a:xfrm>
        </p:spPr>
        <p:txBody>
          <a:bodyPr tIns="91440">
            <a:spAutoFit/>
          </a:bodyPr>
          <a:lstStyle>
            <a:lvl1pPr>
              <a:defRPr sz="4400"/>
            </a:lvl1pPr>
          </a:lstStyle>
          <a:p>
            <a:pPr lvl="0"/>
            <a:r>
              <a:rPr lang="en-US" altLang="en-US" noProof="0" dirty="0" smtClean="0"/>
              <a:t>Click to edit Master title style</a:t>
            </a:r>
          </a:p>
        </p:txBody>
      </p:sp>
      <p:sp>
        <p:nvSpPr>
          <p:cNvPr id="995334" name="Rectangle 6"/>
          <p:cNvSpPr>
            <a:spLocks noGrp="1" noChangeArrowheads="1"/>
          </p:cNvSpPr>
          <p:nvPr>
            <p:ph type="subTitle" sz="quarter" idx="1"/>
          </p:nvPr>
        </p:nvSpPr>
        <p:spPr>
          <a:xfrm>
            <a:off x="611188" y="3138488"/>
            <a:ext cx="4648200" cy="488950"/>
          </a:xfrm>
          <a:prstGeom prst="rect">
            <a:avLst/>
          </a:prstGeom>
        </p:spPr>
        <p:txBody>
          <a:bodyPr>
            <a:spAutoFit/>
          </a:bodyPr>
          <a:lstStyle>
            <a:lvl1pPr>
              <a:defRPr i="1"/>
            </a:lvl1pPr>
          </a:lstStyle>
          <a:p>
            <a:pPr lvl="0"/>
            <a:r>
              <a:rPr lang="en-US" altLang="en-US" noProof="0" dirty="0" smtClean="0"/>
              <a:t>Click to edit Master subtitle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296" y="-5508"/>
            <a:ext cx="1854812" cy="767508"/>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28600" y="1371600"/>
            <a:ext cx="8610600" cy="5257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29388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864030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3075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2"/>
          <p:cNvSpPr>
            <a:spLocks noChangeArrowheads="1"/>
          </p:cNvSpPr>
          <p:nvPr userDrawn="1"/>
        </p:nvSpPr>
        <p:spPr bwMode="auto">
          <a:xfrm>
            <a:off x="-8068" y="0"/>
            <a:ext cx="9144000" cy="1295400"/>
          </a:xfrm>
          <a:prstGeom prst="rect">
            <a:avLst/>
          </a:prstGeom>
          <a:solidFill>
            <a:srgbClr val="FCD5B4"/>
          </a:solidFill>
          <a:ln>
            <a:noFill/>
          </a:ln>
          <a:effectLst/>
          <a:extLst/>
        </p:spPr>
        <p:txBody>
          <a:bodyPr wrap="none" anchor="ctr"/>
          <a:lstStyle/>
          <a:p>
            <a:endParaRPr lang="en-US"/>
          </a:p>
        </p:txBody>
      </p:sp>
      <p:sp>
        <p:nvSpPr>
          <p:cNvPr id="3" name="Horizontal Scroll 2"/>
          <p:cNvSpPr/>
          <p:nvPr userDrawn="1"/>
        </p:nvSpPr>
        <p:spPr bwMode="auto">
          <a:xfrm>
            <a:off x="76200" y="38100"/>
            <a:ext cx="8991600" cy="1181100"/>
          </a:xfrm>
          <a:prstGeom prst="horizontalScroll">
            <a:avLst/>
          </a:prstGeom>
          <a:solidFill>
            <a:srgbClr val="B8CCE4"/>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M Sans Regular" pitchFamily="2" charset="0"/>
            </a:endParaRPr>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04800" y="228600"/>
            <a:ext cx="1854812" cy="767508"/>
          </a:xfrm>
          <a:prstGeom prst="rect">
            <a:avLst/>
          </a:prstGeom>
        </p:spPr>
      </p:pic>
      <p:sp>
        <p:nvSpPr>
          <p:cNvPr id="994312" name="Rectangle 8"/>
          <p:cNvSpPr>
            <a:spLocks noGrp="1" noChangeArrowheads="1"/>
          </p:cNvSpPr>
          <p:nvPr>
            <p:ph type="title"/>
          </p:nvPr>
        </p:nvSpPr>
        <p:spPr bwMode="auto">
          <a:xfrm>
            <a:off x="2299005" y="396875"/>
            <a:ext cx="6629401"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0" rIns="45720" bIns="91440" numCol="1" anchor="t" anchorCtr="0" compatLnSpc="1">
            <a:prstTxWarp prst="textNoShape">
              <a:avLst/>
            </a:prstTxWarp>
          </a:bodyPr>
          <a:lstStyle/>
          <a:p>
            <a:pPr lvl="0"/>
            <a:r>
              <a:rPr lang="en-US" altLang="en-US" dirty="0" smtClean="0"/>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5" r:id="rId3"/>
    <p:sldLayoutId id="2147483656" r:id="rId4"/>
  </p:sldLayoutIdLst>
  <p:timing>
    <p:tnLst>
      <p:par>
        <p:cTn id="1" dur="indefinite" restart="never" nodeType="tmRoot"/>
      </p:par>
    </p:tnLst>
  </p:timing>
  <p:hf hdr="0" dt="0"/>
  <p:txStyles>
    <p:titleStyle>
      <a:lvl1pPr algn="l" rtl="0" eaLnBrk="0" fontAlgn="base" hangingPunct="0">
        <a:spcBef>
          <a:spcPct val="0"/>
        </a:spcBef>
        <a:spcAft>
          <a:spcPct val="0"/>
        </a:spcAft>
        <a:defRPr sz="2800" b="0" i="0" kern="1200" cap="none" spc="0">
          <a:ln w="0"/>
          <a:solidFill>
            <a:schemeClr val="tx1"/>
          </a:solidFill>
          <a:effectLst/>
          <a:latin typeface="Helvetica" panose="020B0604020202020204" pitchFamily="34" charset="0"/>
          <a:ea typeface="+mj-ea"/>
          <a:cs typeface="Helvetica" panose="020B0604020202020204" pitchFamily="34" charset="0"/>
        </a:defRPr>
      </a:lvl1pPr>
      <a:lvl2pPr algn="l" rtl="0" eaLnBrk="0" fontAlgn="base" hangingPunct="0">
        <a:spcBef>
          <a:spcPct val="0"/>
        </a:spcBef>
        <a:spcAft>
          <a:spcPct val="0"/>
        </a:spcAft>
        <a:defRPr sz="2800">
          <a:solidFill>
            <a:schemeClr val="tx2"/>
          </a:solidFill>
          <a:latin typeface="GM Sans Regular" pitchFamily="2" charset="0"/>
        </a:defRPr>
      </a:lvl2pPr>
      <a:lvl3pPr algn="l" rtl="0" eaLnBrk="0" fontAlgn="base" hangingPunct="0">
        <a:spcBef>
          <a:spcPct val="0"/>
        </a:spcBef>
        <a:spcAft>
          <a:spcPct val="0"/>
        </a:spcAft>
        <a:defRPr sz="2800">
          <a:solidFill>
            <a:schemeClr val="tx2"/>
          </a:solidFill>
          <a:latin typeface="GM Sans Regular" pitchFamily="2" charset="0"/>
        </a:defRPr>
      </a:lvl3pPr>
      <a:lvl4pPr algn="l" rtl="0" eaLnBrk="0" fontAlgn="base" hangingPunct="0">
        <a:spcBef>
          <a:spcPct val="0"/>
        </a:spcBef>
        <a:spcAft>
          <a:spcPct val="0"/>
        </a:spcAft>
        <a:defRPr sz="2800">
          <a:solidFill>
            <a:schemeClr val="tx2"/>
          </a:solidFill>
          <a:latin typeface="GM Sans Regular" pitchFamily="2" charset="0"/>
        </a:defRPr>
      </a:lvl4pPr>
      <a:lvl5pPr algn="l" rtl="0" eaLnBrk="0" fontAlgn="base" hangingPunct="0">
        <a:spcBef>
          <a:spcPct val="0"/>
        </a:spcBef>
        <a:spcAft>
          <a:spcPct val="0"/>
        </a:spcAft>
        <a:defRPr sz="2800">
          <a:solidFill>
            <a:schemeClr val="tx2"/>
          </a:solidFill>
          <a:latin typeface="GM Sans Regular" pitchFamily="2" charset="0"/>
        </a:defRPr>
      </a:lvl5pPr>
      <a:lvl6pPr marL="457200" algn="l" rtl="0" eaLnBrk="0" fontAlgn="base" hangingPunct="0">
        <a:spcBef>
          <a:spcPct val="0"/>
        </a:spcBef>
        <a:spcAft>
          <a:spcPct val="0"/>
        </a:spcAft>
        <a:defRPr sz="2800">
          <a:solidFill>
            <a:schemeClr val="tx2"/>
          </a:solidFill>
          <a:latin typeface="GM Sans Regular" pitchFamily="2" charset="0"/>
        </a:defRPr>
      </a:lvl6pPr>
      <a:lvl7pPr marL="914400" algn="l" rtl="0" eaLnBrk="0" fontAlgn="base" hangingPunct="0">
        <a:spcBef>
          <a:spcPct val="0"/>
        </a:spcBef>
        <a:spcAft>
          <a:spcPct val="0"/>
        </a:spcAft>
        <a:defRPr sz="2800">
          <a:solidFill>
            <a:schemeClr val="tx2"/>
          </a:solidFill>
          <a:latin typeface="GM Sans Regular" pitchFamily="2" charset="0"/>
        </a:defRPr>
      </a:lvl7pPr>
      <a:lvl8pPr marL="1371600" algn="l" rtl="0" eaLnBrk="0" fontAlgn="base" hangingPunct="0">
        <a:spcBef>
          <a:spcPct val="0"/>
        </a:spcBef>
        <a:spcAft>
          <a:spcPct val="0"/>
        </a:spcAft>
        <a:defRPr sz="2800">
          <a:solidFill>
            <a:schemeClr val="tx2"/>
          </a:solidFill>
          <a:latin typeface="GM Sans Regular" pitchFamily="2" charset="0"/>
        </a:defRPr>
      </a:lvl8pPr>
      <a:lvl9pPr marL="1828800" algn="l" rtl="0" eaLnBrk="0" fontAlgn="base" hangingPunct="0">
        <a:spcBef>
          <a:spcPct val="0"/>
        </a:spcBef>
        <a:spcAft>
          <a:spcPct val="0"/>
        </a:spcAft>
        <a:defRPr sz="2800">
          <a:solidFill>
            <a:schemeClr val="tx2"/>
          </a:solidFill>
          <a:latin typeface="GM Sans Regular" pitchFamily="2" charset="0"/>
        </a:defRPr>
      </a:lvl9pPr>
    </p:titleStyle>
    <p:bodyStyle>
      <a:lvl1pPr algn="l" rtl="0" eaLnBrk="0" fontAlgn="base" hangingPunct="0">
        <a:spcBef>
          <a:spcPct val="50000"/>
        </a:spcBef>
        <a:spcAft>
          <a:spcPct val="0"/>
        </a:spcAft>
        <a:defRPr sz="2000" kern="1200">
          <a:solidFill>
            <a:schemeClr val="tx1"/>
          </a:solidFill>
          <a:latin typeface="Helvetica" panose="020B0604020202020204" pitchFamily="34" charset="0"/>
          <a:ea typeface="+mn-ea"/>
          <a:cs typeface="Helvetica" panose="020B0604020202020204" pitchFamily="34" charset="0"/>
        </a:defRPr>
      </a:lvl1pPr>
      <a:lvl2pPr marL="400050" indent="-285750" algn="l" rtl="0" eaLnBrk="0" fontAlgn="base" hangingPunct="0">
        <a:spcBef>
          <a:spcPct val="50000"/>
        </a:spcBef>
        <a:spcAft>
          <a:spcPct val="0"/>
        </a:spcAft>
        <a:buSzPct val="150000"/>
        <a:buFont typeface="Wingdings" panose="05000000000000000000" pitchFamily="2" charset="2"/>
        <a:buChar char="v"/>
        <a:defRPr sz="2000" kern="1200">
          <a:solidFill>
            <a:schemeClr val="tx1"/>
          </a:solidFill>
          <a:latin typeface="Helvetica" panose="020B0604020202020204" pitchFamily="34" charset="0"/>
          <a:ea typeface="+mn-ea"/>
          <a:cs typeface="Helvetica" panose="020B0604020202020204" pitchFamily="34" charset="0"/>
        </a:defRPr>
      </a:lvl2pPr>
      <a:lvl3pPr marL="742950" indent="-228600" algn="l" rtl="0" eaLnBrk="0" fontAlgn="base" hangingPunct="0">
        <a:spcBef>
          <a:spcPct val="25000"/>
        </a:spcBef>
        <a:spcAft>
          <a:spcPct val="0"/>
        </a:spcAft>
        <a:buFont typeface="Wingdings" panose="05000000000000000000" pitchFamily="2" charset="2"/>
        <a:buChar char="Ø"/>
        <a:defRPr sz="1800" kern="1200">
          <a:solidFill>
            <a:schemeClr val="tx1"/>
          </a:solidFill>
          <a:latin typeface="Helvetica" panose="020B0604020202020204" pitchFamily="34" charset="0"/>
          <a:ea typeface="+mn-ea"/>
          <a:cs typeface="Helvetica" panose="020B0604020202020204" pitchFamily="34" charset="0"/>
        </a:defRPr>
      </a:lvl3pPr>
      <a:lvl4pPr marL="1085850" indent="-228600" algn="l" rtl="0" eaLnBrk="0" fontAlgn="base" hangingPunct="0">
        <a:spcBef>
          <a:spcPct val="25000"/>
        </a:spcBef>
        <a:spcAft>
          <a:spcPct val="0"/>
        </a:spcAft>
        <a:buFont typeface="Wingdings" panose="05000000000000000000" pitchFamily="2" charset="2"/>
        <a:buChar char="§"/>
        <a:defRPr sz="1600" kern="1200">
          <a:solidFill>
            <a:schemeClr val="tx1"/>
          </a:solidFill>
          <a:latin typeface="Helvetica" panose="020B0604020202020204" pitchFamily="34" charset="0"/>
          <a:ea typeface="+mn-ea"/>
          <a:cs typeface="Helvetica" panose="020B0604020202020204" pitchFamily="34" charset="0"/>
        </a:defRPr>
      </a:lvl4pPr>
      <a:lvl5pPr marL="1428750" indent="-228600" algn="l" rtl="0" eaLnBrk="0" fontAlgn="base" hangingPunct="0">
        <a:spcBef>
          <a:spcPct val="25000"/>
        </a:spcBef>
        <a:spcAft>
          <a:spcPct val="0"/>
        </a:spcAft>
        <a:buChar char="•"/>
        <a:defRPr sz="1400" kern="1200">
          <a:solidFill>
            <a:schemeClr val="tx1"/>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png"/><Relationship Id="rId3" Type="http://schemas.openxmlformats.org/officeDocument/2006/relationships/image" Target="../media/image6.wmf"/><Relationship Id="rId7" Type="http://schemas.openxmlformats.org/officeDocument/2006/relationships/image" Target="../media/image3.png"/><Relationship Id="rId12"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5" Type="http://schemas.openxmlformats.org/officeDocument/2006/relationships/image" Target="../media/image2.pn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8466" name="Rectangle 2"/>
          <p:cNvSpPr>
            <a:spLocks noGrp="1" noChangeArrowheads="1"/>
          </p:cNvSpPr>
          <p:nvPr>
            <p:ph type="ctrTitle"/>
          </p:nvPr>
        </p:nvSpPr>
        <p:spPr>
          <a:xfrm>
            <a:off x="1143000" y="1133475"/>
            <a:ext cx="7086600" cy="854075"/>
          </a:xfrm>
        </p:spPr>
        <p:txBody>
          <a:bodyPr/>
          <a:lstStyle/>
          <a:p>
            <a:r>
              <a:rPr lang="en-US" altLang="en-US" dirty="0"/>
              <a:t>Process Design Summary</a:t>
            </a:r>
          </a:p>
        </p:txBody>
      </p:sp>
      <p:sp>
        <p:nvSpPr>
          <p:cNvPr id="958468" name="Rectangle 4"/>
          <p:cNvSpPr>
            <a:spLocks noChangeArrowheads="1"/>
          </p:cNvSpPr>
          <p:nvPr/>
        </p:nvSpPr>
        <p:spPr bwMode="auto">
          <a:xfrm>
            <a:off x="609600" y="2667000"/>
            <a:ext cx="46482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tIns="91440" rIns="45720" bIns="91440">
            <a:spAutoFit/>
          </a:bodyPr>
          <a:lstStyle>
            <a:lvl1pPr>
              <a:spcBef>
                <a:spcPct val="50000"/>
              </a:spcBef>
              <a:defRPr sz="2000" i="1">
                <a:solidFill>
                  <a:schemeClr val="tx1"/>
                </a:solidFill>
                <a:latin typeface="GM Sans Regular" pitchFamily="2" charset="0"/>
              </a:defRPr>
            </a:lvl1pPr>
            <a:lvl2pPr marL="114300" algn="ctr">
              <a:spcBef>
                <a:spcPct val="50000"/>
              </a:spcBef>
              <a:buSzPct val="150000"/>
              <a:defRPr sz="2000">
                <a:solidFill>
                  <a:schemeClr val="tx1"/>
                </a:solidFill>
                <a:latin typeface="GM Sans Regular" pitchFamily="2" charset="0"/>
              </a:defRPr>
            </a:lvl2pPr>
            <a:lvl3pPr marL="514350" algn="ctr">
              <a:spcBef>
                <a:spcPct val="25000"/>
              </a:spcBef>
              <a:defRPr sz="2000">
                <a:solidFill>
                  <a:schemeClr val="tx1"/>
                </a:solidFill>
                <a:latin typeface="GM Sans Regular" pitchFamily="2" charset="0"/>
              </a:defRPr>
            </a:lvl3pPr>
            <a:lvl4pPr marL="857250" algn="ctr">
              <a:spcBef>
                <a:spcPct val="25000"/>
              </a:spcBef>
              <a:defRPr sz="2000">
                <a:solidFill>
                  <a:schemeClr val="tx1"/>
                </a:solidFill>
                <a:latin typeface="GM Sans Regular" pitchFamily="2" charset="0"/>
              </a:defRPr>
            </a:lvl4pPr>
            <a:lvl5pPr marL="1200150" algn="ctr">
              <a:spcBef>
                <a:spcPct val="25000"/>
              </a:spcBef>
              <a:defRPr sz="2000">
                <a:solidFill>
                  <a:schemeClr val="tx1"/>
                </a:solidFill>
                <a:latin typeface="GM Sans Regular" pitchFamily="2" charset="0"/>
              </a:defRPr>
            </a:lvl5pPr>
            <a:lvl6pPr marL="1657350" algn="ctr" eaLnBrk="0" fontAlgn="base" hangingPunct="0">
              <a:spcBef>
                <a:spcPct val="25000"/>
              </a:spcBef>
              <a:spcAft>
                <a:spcPct val="0"/>
              </a:spcAft>
              <a:defRPr sz="2000">
                <a:solidFill>
                  <a:schemeClr val="tx1"/>
                </a:solidFill>
                <a:latin typeface="GM Sans Regular" pitchFamily="2" charset="0"/>
              </a:defRPr>
            </a:lvl6pPr>
            <a:lvl7pPr marL="2114550" algn="ctr" eaLnBrk="0" fontAlgn="base" hangingPunct="0">
              <a:spcBef>
                <a:spcPct val="25000"/>
              </a:spcBef>
              <a:spcAft>
                <a:spcPct val="0"/>
              </a:spcAft>
              <a:defRPr sz="2000">
                <a:solidFill>
                  <a:schemeClr val="tx1"/>
                </a:solidFill>
                <a:latin typeface="GM Sans Regular" pitchFamily="2" charset="0"/>
              </a:defRPr>
            </a:lvl7pPr>
            <a:lvl8pPr marL="2571750" algn="ctr" eaLnBrk="0" fontAlgn="base" hangingPunct="0">
              <a:spcBef>
                <a:spcPct val="25000"/>
              </a:spcBef>
              <a:spcAft>
                <a:spcPct val="0"/>
              </a:spcAft>
              <a:defRPr sz="2000">
                <a:solidFill>
                  <a:schemeClr val="tx1"/>
                </a:solidFill>
                <a:latin typeface="GM Sans Regular" pitchFamily="2" charset="0"/>
              </a:defRPr>
            </a:lvl8pPr>
            <a:lvl9pPr marL="3028950" algn="ctr" eaLnBrk="0" fontAlgn="base" hangingPunct="0">
              <a:spcBef>
                <a:spcPct val="25000"/>
              </a:spcBef>
              <a:spcAft>
                <a:spcPct val="0"/>
              </a:spcAft>
              <a:defRPr sz="2000">
                <a:solidFill>
                  <a:schemeClr val="tx1"/>
                </a:solidFill>
                <a:latin typeface="GM Sans Regular" pitchFamily="2" charset="0"/>
              </a:defRPr>
            </a:lvl9pPr>
          </a:lstStyle>
          <a:p>
            <a:r>
              <a:rPr lang="en-US" altLang="en-US" sz="2800" dirty="0" smtClean="0"/>
              <a:t>[</a:t>
            </a:r>
            <a:r>
              <a:rPr lang="en-US" altLang="en-US" sz="2800" dirty="0" smtClean="0">
                <a:latin typeface="Helvetica" panose="020B0604020202020204" pitchFamily="34" charset="0"/>
                <a:cs typeface="Helvetica" panose="020B0604020202020204" pitchFamily="34" charset="0"/>
              </a:rPr>
              <a:t>Project</a:t>
            </a:r>
            <a:r>
              <a:rPr lang="en-US" altLang="en-US" sz="2800" dirty="0" smtClean="0"/>
              <a:t> Name]</a:t>
            </a:r>
            <a:endParaRPr lang="en-US" altLang="en-US" sz="2800" dirty="0"/>
          </a:p>
        </p:txBody>
      </p:sp>
      <p:sp>
        <p:nvSpPr>
          <p:cNvPr id="958474" name="Text Box 10"/>
          <p:cNvSpPr txBox="1">
            <a:spLocks noGrp="1" noChangeArrowheads="1"/>
          </p:cNvSpPr>
          <p:nvPr>
            <p:ph type="subTitle" idx="1"/>
          </p:nvPr>
        </p:nvSpPr>
        <p:spPr>
          <a:xfrm>
            <a:off x="914400" y="3254117"/>
            <a:ext cx="4648200" cy="707886"/>
          </a:xfrm>
          <a:noFill/>
          <a:ln/>
        </p:spPr>
        <p:txBody>
          <a:bodyPr/>
          <a:lstStyle/>
          <a:p>
            <a:pPr>
              <a:spcBef>
                <a:spcPct val="0"/>
              </a:spcBef>
            </a:pPr>
            <a:r>
              <a:rPr lang="en-US" altLang="en-US" i="0" dirty="0"/>
              <a:t>[</a:t>
            </a:r>
            <a:r>
              <a:rPr lang="en-US" altLang="en-US" i="0" dirty="0" smtClean="0"/>
              <a:t>Presenter’s Name]</a:t>
            </a:r>
            <a:endParaRPr lang="en-US" altLang="en-US" i="0" dirty="0"/>
          </a:p>
          <a:p>
            <a:pPr>
              <a:spcBef>
                <a:spcPct val="0"/>
              </a:spcBef>
            </a:pPr>
            <a:r>
              <a:rPr lang="en-US" altLang="en-US" i="0" dirty="0" smtClean="0"/>
              <a:t>[Date]</a:t>
            </a:r>
            <a:endParaRPr lang="en-US" altLang="en-US" i="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89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447800"/>
            <a:ext cx="6172200" cy="414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8947" name="Rectangle 3"/>
          <p:cNvSpPr>
            <a:spLocks noGrp="1" noChangeArrowheads="1"/>
          </p:cNvSpPr>
          <p:nvPr>
            <p:ph type="title"/>
          </p:nvPr>
        </p:nvSpPr>
        <p:spPr/>
        <p:txBody>
          <a:bodyPr/>
          <a:lstStyle/>
          <a:p>
            <a:pPr algn="ctr"/>
            <a:r>
              <a:rPr lang="en-US" altLang="en-US" dirty="0"/>
              <a:t>To-Be IT </a:t>
            </a:r>
            <a:r>
              <a:rPr lang="en-US" altLang="en-US" dirty="0" smtClean="0"/>
              <a:t>Architecture</a:t>
            </a:r>
            <a:endParaRPr lang="en-US" altLang="en-US" dirty="0"/>
          </a:p>
        </p:txBody>
      </p:sp>
      <p:sp>
        <p:nvSpPr>
          <p:cNvPr id="978948" name="Rectangle 4"/>
          <p:cNvSpPr>
            <a:spLocks noChangeArrowheads="1"/>
          </p:cNvSpPr>
          <p:nvPr/>
        </p:nvSpPr>
        <p:spPr bwMode="gray">
          <a:xfrm>
            <a:off x="1066800" y="1676400"/>
            <a:ext cx="2879725" cy="1341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50000"/>
              </a:spcBef>
              <a:defRPr sz="2000">
                <a:solidFill>
                  <a:schemeClr val="tx1"/>
                </a:solidFill>
                <a:latin typeface="GM Sans Regular" pitchFamily="2" charset="0"/>
              </a:defRPr>
            </a:lvl1pPr>
            <a:lvl2pPr marL="400050" indent="-285750">
              <a:spcBef>
                <a:spcPct val="50000"/>
              </a:spcBef>
              <a:buSzPct val="150000"/>
              <a:buChar char="•"/>
              <a:defRPr sz="2000">
                <a:solidFill>
                  <a:schemeClr val="tx1"/>
                </a:solidFill>
                <a:latin typeface="GM Sans Regular" pitchFamily="2" charset="0"/>
              </a:defRPr>
            </a:lvl2pPr>
            <a:lvl3pPr marL="742950" indent="-228600">
              <a:spcBef>
                <a:spcPct val="25000"/>
              </a:spcBef>
              <a:buChar char="•"/>
              <a:defRPr sz="2000">
                <a:solidFill>
                  <a:schemeClr val="tx1"/>
                </a:solidFill>
                <a:latin typeface="GM Sans Regular" pitchFamily="2" charset="0"/>
              </a:defRPr>
            </a:lvl3pPr>
            <a:lvl4pPr marL="1085850" indent="-228600">
              <a:spcBef>
                <a:spcPct val="25000"/>
              </a:spcBef>
              <a:buChar char="•"/>
              <a:defRPr sz="2000">
                <a:solidFill>
                  <a:schemeClr val="tx1"/>
                </a:solidFill>
                <a:latin typeface="GM Sans Regular" pitchFamily="2" charset="0"/>
              </a:defRPr>
            </a:lvl4pPr>
            <a:lvl5pPr marL="1428750" indent="-228600">
              <a:spcBef>
                <a:spcPct val="25000"/>
              </a:spcBef>
              <a:buChar char="•"/>
              <a:defRPr sz="2000">
                <a:solidFill>
                  <a:schemeClr val="tx1"/>
                </a:solidFill>
                <a:latin typeface="GM Sans Regular" pitchFamily="2" charset="0"/>
              </a:defRPr>
            </a:lvl5pPr>
            <a:lvl6pPr marL="1885950" indent="-228600" eaLnBrk="0" fontAlgn="base" hangingPunct="0">
              <a:spcBef>
                <a:spcPct val="25000"/>
              </a:spcBef>
              <a:spcAft>
                <a:spcPct val="0"/>
              </a:spcAft>
              <a:buChar char="•"/>
              <a:defRPr sz="2000">
                <a:solidFill>
                  <a:schemeClr val="tx1"/>
                </a:solidFill>
                <a:latin typeface="GM Sans Regular" pitchFamily="2" charset="0"/>
              </a:defRPr>
            </a:lvl6pPr>
            <a:lvl7pPr marL="2343150" indent="-228600" eaLnBrk="0" fontAlgn="base" hangingPunct="0">
              <a:spcBef>
                <a:spcPct val="25000"/>
              </a:spcBef>
              <a:spcAft>
                <a:spcPct val="0"/>
              </a:spcAft>
              <a:buChar char="•"/>
              <a:defRPr sz="2000">
                <a:solidFill>
                  <a:schemeClr val="tx1"/>
                </a:solidFill>
                <a:latin typeface="GM Sans Regular" pitchFamily="2" charset="0"/>
              </a:defRPr>
            </a:lvl7pPr>
            <a:lvl8pPr marL="2800350" indent="-228600" eaLnBrk="0" fontAlgn="base" hangingPunct="0">
              <a:spcBef>
                <a:spcPct val="25000"/>
              </a:spcBef>
              <a:spcAft>
                <a:spcPct val="0"/>
              </a:spcAft>
              <a:buChar char="•"/>
              <a:defRPr sz="2000">
                <a:solidFill>
                  <a:schemeClr val="tx1"/>
                </a:solidFill>
                <a:latin typeface="GM Sans Regular" pitchFamily="2" charset="0"/>
              </a:defRPr>
            </a:lvl8pPr>
            <a:lvl9pPr marL="3257550" indent="-228600" eaLnBrk="0" fontAlgn="base" hangingPunct="0">
              <a:spcBef>
                <a:spcPct val="25000"/>
              </a:spcBef>
              <a:spcAft>
                <a:spcPct val="0"/>
              </a:spcAft>
              <a:buChar char="•"/>
              <a:defRPr sz="2000">
                <a:solidFill>
                  <a:schemeClr val="tx1"/>
                </a:solidFill>
                <a:latin typeface="GM Sans Regular" pitchFamily="2" charset="0"/>
              </a:defRPr>
            </a:lvl9pPr>
          </a:lstStyle>
          <a:p>
            <a:r>
              <a:rPr lang="en-US" altLang="en-US" sz="1000" b="1">
                <a:solidFill>
                  <a:schemeClr val="tx2"/>
                </a:solidFill>
              </a:rPr>
              <a:t>Recommendations/ Strategies :</a:t>
            </a:r>
          </a:p>
          <a:p>
            <a:pPr lvl="1"/>
            <a:r>
              <a:rPr lang="en-US" altLang="en-US" sz="1000" b="1">
                <a:solidFill>
                  <a:schemeClr val="tx2"/>
                </a:solidFill>
              </a:rPr>
              <a:t>Recommendation/</a:t>
            </a:r>
            <a:br>
              <a:rPr lang="en-US" altLang="en-US" sz="1000" b="1">
                <a:solidFill>
                  <a:schemeClr val="tx2"/>
                </a:solidFill>
              </a:rPr>
            </a:br>
            <a:r>
              <a:rPr lang="en-US" altLang="en-US" sz="1000" b="1">
                <a:solidFill>
                  <a:schemeClr val="tx2"/>
                </a:solidFill>
              </a:rPr>
              <a:t>Strategy 1</a:t>
            </a:r>
          </a:p>
          <a:p>
            <a:pPr lvl="1"/>
            <a:r>
              <a:rPr lang="en-US" altLang="en-US" sz="1000" b="1">
                <a:solidFill>
                  <a:schemeClr val="tx2"/>
                </a:solidFill>
              </a:rPr>
              <a:t>Recommendation/</a:t>
            </a:r>
            <a:br>
              <a:rPr lang="en-US" altLang="en-US" sz="1000" b="1">
                <a:solidFill>
                  <a:schemeClr val="tx2"/>
                </a:solidFill>
              </a:rPr>
            </a:br>
            <a:r>
              <a:rPr lang="en-US" altLang="en-US" sz="1000" b="1">
                <a:solidFill>
                  <a:schemeClr val="tx2"/>
                </a:solidFill>
              </a:rPr>
              <a:t>Strategy 2</a:t>
            </a:r>
          </a:p>
        </p:txBody>
      </p:sp>
      <p:grpSp>
        <p:nvGrpSpPr>
          <p:cNvPr id="978949" name="Group 5"/>
          <p:cNvGrpSpPr>
            <a:grpSpLocks/>
          </p:cNvGrpSpPr>
          <p:nvPr/>
        </p:nvGrpSpPr>
        <p:grpSpPr bwMode="auto">
          <a:xfrm>
            <a:off x="1436688" y="3514725"/>
            <a:ext cx="2278062" cy="1704975"/>
            <a:chOff x="0" y="2639"/>
            <a:chExt cx="1592" cy="1244"/>
          </a:xfrm>
        </p:grpSpPr>
        <p:sp>
          <p:nvSpPr>
            <p:cNvPr id="978950" name="Rectangle 6"/>
            <p:cNvSpPr>
              <a:spLocks noChangeArrowheads="1"/>
            </p:cNvSpPr>
            <p:nvPr/>
          </p:nvSpPr>
          <p:spPr bwMode="auto">
            <a:xfrm>
              <a:off x="0" y="2639"/>
              <a:ext cx="1566" cy="1244"/>
            </a:xfrm>
            <a:prstGeom prst="rect">
              <a:avLst/>
            </a:prstGeom>
            <a:solidFill>
              <a:srgbClr val="DDDDDD"/>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78951" name="Object 7"/>
            <p:cNvGraphicFramePr>
              <a:graphicFrameLocks noChangeAspect="1"/>
            </p:cNvGraphicFramePr>
            <p:nvPr/>
          </p:nvGraphicFramePr>
          <p:xfrm>
            <a:off x="26" y="3528"/>
            <a:ext cx="350" cy="336"/>
          </p:xfrm>
          <a:graphic>
            <a:graphicData uri="http://schemas.openxmlformats.org/presentationml/2006/ole">
              <mc:AlternateContent xmlns:mc="http://schemas.openxmlformats.org/markup-compatibility/2006">
                <mc:Choice xmlns:v="urn:schemas-microsoft-com:vml" Requires="v">
                  <p:oleObj spid="_x0000_s979159" name="Bitmap Image" r:id="rId4" imgW="1038370" imgH="1009791" progId="Paint.Picture">
                    <p:embed/>
                  </p:oleObj>
                </mc:Choice>
                <mc:Fallback>
                  <p:oleObj name="Bitmap Image" r:id="rId4" imgW="1038370" imgH="1009791" progId="Paint.Picture">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 y="3528"/>
                          <a:ext cx="350" cy="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78952" name="Object 8"/>
            <p:cNvGraphicFramePr>
              <a:graphicFrameLocks noChangeAspect="1"/>
            </p:cNvGraphicFramePr>
            <p:nvPr/>
          </p:nvGraphicFramePr>
          <p:xfrm>
            <a:off x="26" y="2741"/>
            <a:ext cx="346" cy="336"/>
          </p:xfrm>
          <a:graphic>
            <a:graphicData uri="http://schemas.openxmlformats.org/presentationml/2006/ole">
              <mc:AlternateContent xmlns:mc="http://schemas.openxmlformats.org/markup-compatibility/2006">
                <mc:Choice xmlns:v="urn:schemas-microsoft-com:vml" Requires="v">
                  <p:oleObj spid="_x0000_s979160" name="Bitmap Image" r:id="rId6" imgW="1028844" imgH="1009791" progId="Paint.Picture">
                    <p:embed/>
                  </p:oleObj>
                </mc:Choice>
                <mc:Fallback>
                  <p:oleObj name="Bitmap Image" r:id="rId6" imgW="1028844" imgH="1009791" progId="Paint.Picture">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 y="2741"/>
                          <a:ext cx="346" cy="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78953" name="Text Box 9"/>
            <p:cNvSpPr txBox="1">
              <a:spLocks noChangeArrowheads="1"/>
            </p:cNvSpPr>
            <p:nvPr/>
          </p:nvSpPr>
          <p:spPr bwMode="auto">
            <a:xfrm>
              <a:off x="770" y="2843"/>
              <a:ext cx="822" cy="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000" b="1">
                  <a:solidFill>
                    <a:srgbClr val="008000"/>
                  </a:solidFill>
                  <a:latin typeface="Arial" panose="020B0604020202020204" pitchFamily="34" charset="0"/>
                </a:rPr>
                <a:t>Unmodified System</a:t>
              </a:r>
            </a:p>
          </p:txBody>
        </p:sp>
        <p:sp>
          <p:nvSpPr>
            <p:cNvPr id="978954" name="Text Box 10"/>
            <p:cNvSpPr txBox="1">
              <a:spLocks noChangeArrowheads="1"/>
            </p:cNvSpPr>
            <p:nvPr/>
          </p:nvSpPr>
          <p:spPr bwMode="auto">
            <a:xfrm>
              <a:off x="770" y="3629"/>
              <a:ext cx="769"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000" b="1">
                  <a:solidFill>
                    <a:srgbClr val="CC0000"/>
                  </a:solidFill>
                  <a:latin typeface="Arial" panose="020B0604020202020204" pitchFamily="34" charset="0"/>
                </a:rPr>
                <a:t>New System</a:t>
              </a:r>
            </a:p>
          </p:txBody>
        </p:sp>
        <p:sp>
          <p:nvSpPr>
            <p:cNvPr id="978955" name="Text Box 11"/>
            <p:cNvSpPr txBox="1">
              <a:spLocks noChangeArrowheads="1"/>
            </p:cNvSpPr>
            <p:nvPr/>
          </p:nvSpPr>
          <p:spPr bwMode="auto">
            <a:xfrm>
              <a:off x="770" y="3227"/>
              <a:ext cx="769"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000" b="1">
                  <a:solidFill>
                    <a:srgbClr val="3333FF"/>
                  </a:solidFill>
                  <a:latin typeface="Arial" panose="020B0604020202020204" pitchFamily="34" charset="0"/>
                </a:rPr>
                <a:t>Modified System</a:t>
              </a:r>
            </a:p>
          </p:txBody>
        </p:sp>
        <p:grpSp>
          <p:nvGrpSpPr>
            <p:cNvPr id="978956" name="Group 12"/>
            <p:cNvGrpSpPr>
              <a:grpSpLocks/>
            </p:cNvGrpSpPr>
            <p:nvPr/>
          </p:nvGrpSpPr>
          <p:grpSpPr bwMode="auto">
            <a:xfrm>
              <a:off x="411" y="3134"/>
              <a:ext cx="334" cy="330"/>
              <a:chOff x="2764" y="921"/>
              <a:chExt cx="990" cy="972"/>
            </a:xfrm>
          </p:grpSpPr>
          <p:graphicFrame>
            <p:nvGraphicFramePr>
              <p:cNvPr id="978957" name="Object 13"/>
              <p:cNvGraphicFramePr>
                <a:graphicFrameLocks noChangeAspect="1"/>
              </p:cNvGraphicFramePr>
              <p:nvPr/>
            </p:nvGraphicFramePr>
            <p:xfrm>
              <a:off x="2764" y="921"/>
              <a:ext cx="990" cy="972"/>
            </p:xfrm>
            <a:graphic>
              <a:graphicData uri="http://schemas.openxmlformats.org/presentationml/2006/ole">
                <mc:AlternateContent xmlns:mc="http://schemas.openxmlformats.org/markup-compatibility/2006">
                  <mc:Choice xmlns:v="urn:schemas-microsoft-com:vml" Requires="v">
                    <p:oleObj spid="_x0000_s979161" name="Bitmap Image" r:id="rId8" imgW="1038370" imgH="1019048" progId="Paint.Picture">
                      <p:embed/>
                    </p:oleObj>
                  </mc:Choice>
                  <mc:Fallback>
                    <p:oleObj name="Bitmap Image" r:id="rId8" imgW="1038370" imgH="1019048" progId="Paint.Picture">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64" y="921"/>
                            <a:ext cx="990" cy="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78958" name="Group 14"/>
              <p:cNvGrpSpPr>
                <a:grpSpLocks/>
              </p:cNvGrpSpPr>
              <p:nvPr/>
            </p:nvGrpSpPr>
            <p:grpSpPr bwMode="auto">
              <a:xfrm>
                <a:off x="2832" y="984"/>
                <a:ext cx="854" cy="847"/>
                <a:chOff x="3840" y="1680"/>
                <a:chExt cx="854" cy="847"/>
              </a:xfrm>
            </p:grpSpPr>
            <p:sp>
              <p:nvSpPr>
                <p:cNvPr id="978959" name="Freeform 15"/>
                <p:cNvSpPr>
                  <a:spLocks/>
                </p:cNvSpPr>
                <p:nvPr/>
              </p:nvSpPr>
              <p:spPr bwMode="auto">
                <a:xfrm>
                  <a:off x="3840" y="1776"/>
                  <a:ext cx="854" cy="630"/>
                </a:xfrm>
                <a:custGeom>
                  <a:avLst/>
                  <a:gdLst>
                    <a:gd name="T0" fmla="*/ 1150 w 2562"/>
                    <a:gd name="T1" fmla="*/ 5 h 1891"/>
                    <a:gd name="T2" fmla="*/ 961 w 2562"/>
                    <a:gd name="T3" fmla="*/ 30 h 1891"/>
                    <a:gd name="T4" fmla="*/ 783 w 2562"/>
                    <a:gd name="T5" fmla="*/ 75 h 1891"/>
                    <a:gd name="T6" fmla="*/ 618 w 2562"/>
                    <a:gd name="T7" fmla="*/ 137 h 1891"/>
                    <a:gd name="T8" fmla="*/ 466 w 2562"/>
                    <a:gd name="T9" fmla="*/ 217 h 1891"/>
                    <a:gd name="T10" fmla="*/ 333 w 2562"/>
                    <a:gd name="T11" fmla="*/ 310 h 1891"/>
                    <a:gd name="T12" fmla="*/ 220 w 2562"/>
                    <a:gd name="T13" fmla="*/ 417 h 1891"/>
                    <a:gd name="T14" fmla="*/ 127 w 2562"/>
                    <a:gd name="T15" fmla="*/ 536 h 1891"/>
                    <a:gd name="T16" fmla="*/ 58 w 2562"/>
                    <a:gd name="T17" fmla="*/ 665 h 1891"/>
                    <a:gd name="T18" fmla="*/ 14 w 2562"/>
                    <a:gd name="T19" fmla="*/ 802 h 1891"/>
                    <a:gd name="T20" fmla="*/ 0 w 2562"/>
                    <a:gd name="T21" fmla="*/ 946 h 1891"/>
                    <a:gd name="T22" fmla="*/ 9 w 2562"/>
                    <a:gd name="T23" fmla="*/ 1059 h 1891"/>
                    <a:gd name="T24" fmla="*/ 36 w 2562"/>
                    <a:gd name="T25" fmla="*/ 1169 h 1891"/>
                    <a:gd name="T26" fmla="*/ 80 w 2562"/>
                    <a:gd name="T27" fmla="*/ 1276 h 1891"/>
                    <a:gd name="T28" fmla="*/ 142 w 2562"/>
                    <a:gd name="T29" fmla="*/ 1378 h 1891"/>
                    <a:gd name="T30" fmla="*/ 220 w 2562"/>
                    <a:gd name="T31" fmla="*/ 1475 h 1891"/>
                    <a:gd name="T32" fmla="*/ 296 w 2562"/>
                    <a:gd name="T33" fmla="*/ 1550 h 1891"/>
                    <a:gd name="T34" fmla="*/ 372 w 2562"/>
                    <a:gd name="T35" fmla="*/ 1612 h 1891"/>
                    <a:gd name="T36" fmla="*/ 455 w 2562"/>
                    <a:gd name="T37" fmla="*/ 1668 h 1891"/>
                    <a:gd name="T38" fmla="*/ 544 w 2562"/>
                    <a:gd name="T39" fmla="*/ 1718 h 1891"/>
                    <a:gd name="T40" fmla="*/ 638 w 2562"/>
                    <a:gd name="T41" fmla="*/ 1762 h 1891"/>
                    <a:gd name="T42" fmla="*/ 736 w 2562"/>
                    <a:gd name="T43" fmla="*/ 1801 h 1891"/>
                    <a:gd name="T44" fmla="*/ 840 w 2562"/>
                    <a:gd name="T45" fmla="*/ 1833 h 1891"/>
                    <a:gd name="T46" fmla="*/ 946 w 2562"/>
                    <a:gd name="T47" fmla="*/ 1858 h 1891"/>
                    <a:gd name="T48" fmla="*/ 1056 w 2562"/>
                    <a:gd name="T49" fmla="*/ 1876 h 1891"/>
                    <a:gd name="T50" fmla="*/ 1167 w 2562"/>
                    <a:gd name="T51" fmla="*/ 1887 h 1891"/>
                    <a:gd name="T52" fmla="*/ 1280 w 2562"/>
                    <a:gd name="T53" fmla="*/ 1891 h 1891"/>
                    <a:gd name="T54" fmla="*/ 1394 w 2562"/>
                    <a:gd name="T55" fmla="*/ 1887 h 1891"/>
                    <a:gd name="T56" fmla="*/ 1505 w 2562"/>
                    <a:gd name="T57" fmla="*/ 1876 h 1891"/>
                    <a:gd name="T58" fmla="*/ 1615 w 2562"/>
                    <a:gd name="T59" fmla="*/ 1858 h 1891"/>
                    <a:gd name="T60" fmla="*/ 1721 w 2562"/>
                    <a:gd name="T61" fmla="*/ 1833 h 1891"/>
                    <a:gd name="T62" fmla="*/ 1824 w 2562"/>
                    <a:gd name="T63" fmla="*/ 1801 h 1891"/>
                    <a:gd name="T64" fmla="*/ 1924 w 2562"/>
                    <a:gd name="T65" fmla="*/ 1762 h 1891"/>
                    <a:gd name="T66" fmla="*/ 2018 w 2562"/>
                    <a:gd name="T67" fmla="*/ 1718 h 1891"/>
                    <a:gd name="T68" fmla="*/ 2106 w 2562"/>
                    <a:gd name="T69" fmla="*/ 1668 h 1891"/>
                    <a:gd name="T70" fmla="*/ 2190 w 2562"/>
                    <a:gd name="T71" fmla="*/ 1612 h 1891"/>
                    <a:gd name="T72" fmla="*/ 2266 w 2562"/>
                    <a:gd name="T73" fmla="*/ 1550 h 1891"/>
                    <a:gd name="T74" fmla="*/ 2342 w 2562"/>
                    <a:gd name="T75" fmla="*/ 1475 h 1891"/>
                    <a:gd name="T76" fmla="*/ 2420 w 2562"/>
                    <a:gd name="T77" fmla="*/ 1378 h 1891"/>
                    <a:gd name="T78" fmla="*/ 2482 w 2562"/>
                    <a:gd name="T79" fmla="*/ 1276 h 1891"/>
                    <a:gd name="T80" fmla="*/ 2526 w 2562"/>
                    <a:gd name="T81" fmla="*/ 1169 h 1891"/>
                    <a:gd name="T82" fmla="*/ 2553 w 2562"/>
                    <a:gd name="T83" fmla="*/ 1059 h 1891"/>
                    <a:gd name="T84" fmla="*/ 2562 w 2562"/>
                    <a:gd name="T85" fmla="*/ 946 h 1891"/>
                    <a:gd name="T86" fmla="*/ 2553 w 2562"/>
                    <a:gd name="T87" fmla="*/ 832 h 1891"/>
                    <a:gd name="T88" fmla="*/ 2526 w 2562"/>
                    <a:gd name="T89" fmla="*/ 721 h 1891"/>
                    <a:gd name="T90" fmla="*/ 2482 w 2562"/>
                    <a:gd name="T91" fmla="*/ 615 h 1891"/>
                    <a:gd name="T92" fmla="*/ 2420 w 2562"/>
                    <a:gd name="T93" fmla="*/ 513 h 1891"/>
                    <a:gd name="T94" fmla="*/ 2342 w 2562"/>
                    <a:gd name="T95" fmla="*/ 416 h 1891"/>
                    <a:gd name="T96" fmla="*/ 2266 w 2562"/>
                    <a:gd name="T97" fmla="*/ 341 h 1891"/>
                    <a:gd name="T98" fmla="*/ 2190 w 2562"/>
                    <a:gd name="T99" fmla="*/ 279 h 1891"/>
                    <a:gd name="T100" fmla="*/ 2106 w 2562"/>
                    <a:gd name="T101" fmla="*/ 224 h 1891"/>
                    <a:gd name="T102" fmla="*/ 2018 w 2562"/>
                    <a:gd name="T103" fmla="*/ 173 h 1891"/>
                    <a:gd name="T104" fmla="*/ 1924 w 2562"/>
                    <a:gd name="T105" fmla="*/ 128 h 1891"/>
                    <a:gd name="T106" fmla="*/ 1824 w 2562"/>
                    <a:gd name="T107" fmla="*/ 91 h 1891"/>
                    <a:gd name="T108" fmla="*/ 1721 w 2562"/>
                    <a:gd name="T109" fmla="*/ 58 h 1891"/>
                    <a:gd name="T110" fmla="*/ 1615 w 2562"/>
                    <a:gd name="T111" fmla="*/ 34 h 1891"/>
                    <a:gd name="T112" fmla="*/ 1505 w 2562"/>
                    <a:gd name="T113" fmla="*/ 14 h 1891"/>
                    <a:gd name="T114" fmla="*/ 1394 w 2562"/>
                    <a:gd name="T115" fmla="*/ 4 h 1891"/>
                    <a:gd name="T116" fmla="*/ 1280 w 2562"/>
                    <a:gd name="T117" fmla="*/ 0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62" h="1891">
                      <a:moveTo>
                        <a:pt x="1280" y="0"/>
                      </a:moveTo>
                      <a:lnTo>
                        <a:pt x="1214" y="1"/>
                      </a:lnTo>
                      <a:lnTo>
                        <a:pt x="1150" y="5"/>
                      </a:lnTo>
                      <a:lnTo>
                        <a:pt x="1085" y="10"/>
                      </a:lnTo>
                      <a:lnTo>
                        <a:pt x="1023" y="19"/>
                      </a:lnTo>
                      <a:lnTo>
                        <a:pt x="961" y="30"/>
                      </a:lnTo>
                      <a:lnTo>
                        <a:pt x="901" y="43"/>
                      </a:lnTo>
                      <a:lnTo>
                        <a:pt x="841" y="58"/>
                      </a:lnTo>
                      <a:lnTo>
                        <a:pt x="783" y="75"/>
                      </a:lnTo>
                      <a:lnTo>
                        <a:pt x="726" y="93"/>
                      </a:lnTo>
                      <a:lnTo>
                        <a:pt x="671" y="115"/>
                      </a:lnTo>
                      <a:lnTo>
                        <a:pt x="618" y="137"/>
                      </a:lnTo>
                      <a:lnTo>
                        <a:pt x="566" y="162"/>
                      </a:lnTo>
                      <a:lnTo>
                        <a:pt x="516" y="189"/>
                      </a:lnTo>
                      <a:lnTo>
                        <a:pt x="466" y="217"/>
                      </a:lnTo>
                      <a:lnTo>
                        <a:pt x="420" y="247"/>
                      </a:lnTo>
                      <a:lnTo>
                        <a:pt x="376" y="278"/>
                      </a:lnTo>
                      <a:lnTo>
                        <a:pt x="333" y="310"/>
                      </a:lnTo>
                      <a:lnTo>
                        <a:pt x="293" y="345"/>
                      </a:lnTo>
                      <a:lnTo>
                        <a:pt x="255" y="381"/>
                      </a:lnTo>
                      <a:lnTo>
                        <a:pt x="220" y="417"/>
                      </a:lnTo>
                      <a:lnTo>
                        <a:pt x="186" y="456"/>
                      </a:lnTo>
                      <a:lnTo>
                        <a:pt x="155" y="496"/>
                      </a:lnTo>
                      <a:lnTo>
                        <a:pt x="127" y="536"/>
                      </a:lnTo>
                      <a:lnTo>
                        <a:pt x="101" y="579"/>
                      </a:lnTo>
                      <a:lnTo>
                        <a:pt x="78" y="621"/>
                      </a:lnTo>
                      <a:lnTo>
                        <a:pt x="58" y="665"/>
                      </a:lnTo>
                      <a:lnTo>
                        <a:pt x="40" y="709"/>
                      </a:lnTo>
                      <a:lnTo>
                        <a:pt x="26" y="756"/>
                      </a:lnTo>
                      <a:lnTo>
                        <a:pt x="14" y="802"/>
                      </a:lnTo>
                      <a:lnTo>
                        <a:pt x="6" y="849"/>
                      </a:lnTo>
                      <a:lnTo>
                        <a:pt x="1" y="897"/>
                      </a:lnTo>
                      <a:lnTo>
                        <a:pt x="0" y="946"/>
                      </a:lnTo>
                      <a:lnTo>
                        <a:pt x="1" y="983"/>
                      </a:lnTo>
                      <a:lnTo>
                        <a:pt x="4" y="1022"/>
                      </a:lnTo>
                      <a:lnTo>
                        <a:pt x="9" y="1059"/>
                      </a:lnTo>
                      <a:lnTo>
                        <a:pt x="16" y="1096"/>
                      </a:lnTo>
                      <a:lnTo>
                        <a:pt x="25" y="1133"/>
                      </a:lnTo>
                      <a:lnTo>
                        <a:pt x="36" y="1169"/>
                      </a:lnTo>
                      <a:lnTo>
                        <a:pt x="49" y="1205"/>
                      </a:lnTo>
                      <a:lnTo>
                        <a:pt x="63" y="1242"/>
                      </a:lnTo>
                      <a:lnTo>
                        <a:pt x="80" y="1276"/>
                      </a:lnTo>
                      <a:lnTo>
                        <a:pt x="99" y="1311"/>
                      </a:lnTo>
                      <a:lnTo>
                        <a:pt x="119" y="1345"/>
                      </a:lnTo>
                      <a:lnTo>
                        <a:pt x="142" y="1378"/>
                      </a:lnTo>
                      <a:lnTo>
                        <a:pt x="165" y="1412"/>
                      </a:lnTo>
                      <a:lnTo>
                        <a:pt x="193" y="1444"/>
                      </a:lnTo>
                      <a:lnTo>
                        <a:pt x="220" y="1475"/>
                      </a:lnTo>
                      <a:lnTo>
                        <a:pt x="249" y="1506"/>
                      </a:lnTo>
                      <a:lnTo>
                        <a:pt x="273" y="1528"/>
                      </a:lnTo>
                      <a:lnTo>
                        <a:pt x="296" y="1550"/>
                      </a:lnTo>
                      <a:lnTo>
                        <a:pt x="320" y="1571"/>
                      </a:lnTo>
                      <a:lnTo>
                        <a:pt x="346" y="1592"/>
                      </a:lnTo>
                      <a:lnTo>
                        <a:pt x="372" y="1612"/>
                      </a:lnTo>
                      <a:lnTo>
                        <a:pt x="399" y="1632"/>
                      </a:lnTo>
                      <a:lnTo>
                        <a:pt x="426" y="1650"/>
                      </a:lnTo>
                      <a:lnTo>
                        <a:pt x="455" y="1668"/>
                      </a:lnTo>
                      <a:lnTo>
                        <a:pt x="484" y="1686"/>
                      </a:lnTo>
                      <a:lnTo>
                        <a:pt x="513" y="1703"/>
                      </a:lnTo>
                      <a:lnTo>
                        <a:pt x="544" y="1718"/>
                      </a:lnTo>
                      <a:lnTo>
                        <a:pt x="575" y="1734"/>
                      </a:lnTo>
                      <a:lnTo>
                        <a:pt x="606" y="1749"/>
                      </a:lnTo>
                      <a:lnTo>
                        <a:pt x="638" y="1762"/>
                      </a:lnTo>
                      <a:lnTo>
                        <a:pt x="671" y="1776"/>
                      </a:lnTo>
                      <a:lnTo>
                        <a:pt x="703" y="1789"/>
                      </a:lnTo>
                      <a:lnTo>
                        <a:pt x="736" y="1801"/>
                      </a:lnTo>
                      <a:lnTo>
                        <a:pt x="771" y="1812"/>
                      </a:lnTo>
                      <a:lnTo>
                        <a:pt x="805" y="1823"/>
                      </a:lnTo>
                      <a:lnTo>
                        <a:pt x="840" y="1833"/>
                      </a:lnTo>
                      <a:lnTo>
                        <a:pt x="875" y="1842"/>
                      </a:lnTo>
                      <a:lnTo>
                        <a:pt x="911" y="1850"/>
                      </a:lnTo>
                      <a:lnTo>
                        <a:pt x="946" y="1858"/>
                      </a:lnTo>
                      <a:lnTo>
                        <a:pt x="982" y="1865"/>
                      </a:lnTo>
                      <a:lnTo>
                        <a:pt x="1019" y="1871"/>
                      </a:lnTo>
                      <a:lnTo>
                        <a:pt x="1056" y="1876"/>
                      </a:lnTo>
                      <a:lnTo>
                        <a:pt x="1093" y="1881"/>
                      </a:lnTo>
                      <a:lnTo>
                        <a:pt x="1129" y="1885"/>
                      </a:lnTo>
                      <a:lnTo>
                        <a:pt x="1167" y="1887"/>
                      </a:lnTo>
                      <a:lnTo>
                        <a:pt x="1205" y="1890"/>
                      </a:lnTo>
                      <a:lnTo>
                        <a:pt x="1243" y="1891"/>
                      </a:lnTo>
                      <a:lnTo>
                        <a:pt x="1280" y="1891"/>
                      </a:lnTo>
                      <a:lnTo>
                        <a:pt x="1318" y="1891"/>
                      </a:lnTo>
                      <a:lnTo>
                        <a:pt x="1357" y="1890"/>
                      </a:lnTo>
                      <a:lnTo>
                        <a:pt x="1394" y="1887"/>
                      </a:lnTo>
                      <a:lnTo>
                        <a:pt x="1432" y="1885"/>
                      </a:lnTo>
                      <a:lnTo>
                        <a:pt x="1469" y="1881"/>
                      </a:lnTo>
                      <a:lnTo>
                        <a:pt x="1505" y="1876"/>
                      </a:lnTo>
                      <a:lnTo>
                        <a:pt x="1543" y="1871"/>
                      </a:lnTo>
                      <a:lnTo>
                        <a:pt x="1579" y="1865"/>
                      </a:lnTo>
                      <a:lnTo>
                        <a:pt x="1615" y="1858"/>
                      </a:lnTo>
                      <a:lnTo>
                        <a:pt x="1651" y="1850"/>
                      </a:lnTo>
                      <a:lnTo>
                        <a:pt x="1686" y="1842"/>
                      </a:lnTo>
                      <a:lnTo>
                        <a:pt x="1721" y="1833"/>
                      </a:lnTo>
                      <a:lnTo>
                        <a:pt x="1756" y="1823"/>
                      </a:lnTo>
                      <a:lnTo>
                        <a:pt x="1791" y="1812"/>
                      </a:lnTo>
                      <a:lnTo>
                        <a:pt x="1824" y="1801"/>
                      </a:lnTo>
                      <a:lnTo>
                        <a:pt x="1858" y="1789"/>
                      </a:lnTo>
                      <a:lnTo>
                        <a:pt x="1891" y="1776"/>
                      </a:lnTo>
                      <a:lnTo>
                        <a:pt x="1924" y="1762"/>
                      </a:lnTo>
                      <a:lnTo>
                        <a:pt x="1956" y="1749"/>
                      </a:lnTo>
                      <a:lnTo>
                        <a:pt x="1987" y="1734"/>
                      </a:lnTo>
                      <a:lnTo>
                        <a:pt x="2018" y="1718"/>
                      </a:lnTo>
                      <a:lnTo>
                        <a:pt x="2048" y="1703"/>
                      </a:lnTo>
                      <a:lnTo>
                        <a:pt x="2078" y="1686"/>
                      </a:lnTo>
                      <a:lnTo>
                        <a:pt x="2106" y="1668"/>
                      </a:lnTo>
                      <a:lnTo>
                        <a:pt x="2134" y="1650"/>
                      </a:lnTo>
                      <a:lnTo>
                        <a:pt x="2163" y="1632"/>
                      </a:lnTo>
                      <a:lnTo>
                        <a:pt x="2190" y="1612"/>
                      </a:lnTo>
                      <a:lnTo>
                        <a:pt x="2216" y="1592"/>
                      </a:lnTo>
                      <a:lnTo>
                        <a:pt x="2242" y="1571"/>
                      </a:lnTo>
                      <a:lnTo>
                        <a:pt x="2266" y="1550"/>
                      </a:lnTo>
                      <a:lnTo>
                        <a:pt x="2289" y="1528"/>
                      </a:lnTo>
                      <a:lnTo>
                        <a:pt x="2313" y="1506"/>
                      </a:lnTo>
                      <a:lnTo>
                        <a:pt x="2342" y="1475"/>
                      </a:lnTo>
                      <a:lnTo>
                        <a:pt x="2369" y="1444"/>
                      </a:lnTo>
                      <a:lnTo>
                        <a:pt x="2397" y="1412"/>
                      </a:lnTo>
                      <a:lnTo>
                        <a:pt x="2420" y="1378"/>
                      </a:lnTo>
                      <a:lnTo>
                        <a:pt x="2443" y="1345"/>
                      </a:lnTo>
                      <a:lnTo>
                        <a:pt x="2463" y="1311"/>
                      </a:lnTo>
                      <a:lnTo>
                        <a:pt x="2482" y="1276"/>
                      </a:lnTo>
                      <a:lnTo>
                        <a:pt x="2499" y="1242"/>
                      </a:lnTo>
                      <a:lnTo>
                        <a:pt x="2513" y="1205"/>
                      </a:lnTo>
                      <a:lnTo>
                        <a:pt x="2526" y="1169"/>
                      </a:lnTo>
                      <a:lnTo>
                        <a:pt x="2537" y="1133"/>
                      </a:lnTo>
                      <a:lnTo>
                        <a:pt x="2546" y="1096"/>
                      </a:lnTo>
                      <a:lnTo>
                        <a:pt x="2553" y="1059"/>
                      </a:lnTo>
                      <a:lnTo>
                        <a:pt x="2558" y="1022"/>
                      </a:lnTo>
                      <a:lnTo>
                        <a:pt x="2561" y="983"/>
                      </a:lnTo>
                      <a:lnTo>
                        <a:pt x="2562" y="946"/>
                      </a:lnTo>
                      <a:lnTo>
                        <a:pt x="2561" y="907"/>
                      </a:lnTo>
                      <a:lnTo>
                        <a:pt x="2558" y="869"/>
                      </a:lnTo>
                      <a:lnTo>
                        <a:pt x="2553" y="832"/>
                      </a:lnTo>
                      <a:lnTo>
                        <a:pt x="2546" y="795"/>
                      </a:lnTo>
                      <a:lnTo>
                        <a:pt x="2537" y="758"/>
                      </a:lnTo>
                      <a:lnTo>
                        <a:pt x="2526" y="721"/>
                      </a:lnTo>
                      <a:lnTo>
                        <a:pt x="2513" y="686"/>
                      </a:lnTo>
                      <a:lnTo>
                        <a:pt x="2499" y="650"/>
                      </a:lnTo>
                      <a:lnTo>
                        <a:pt x="2482" y="615"/>
                      </a:lnTo>
                      <a:lnTo>
                        <a:pt x="2463" y="580"/>
                      </a:lnTo>
                      <a:lnTo>
                        <a:pt x="2443" y="547"/>
                      </a:lnTo>
                      <a:lnTo>
                        <a:pt x="2420" y="513"/>
                      </a:lnTo>
                      <a:lnTo>
                        <a:pt x="2397" y="479"/>
                      </a:lnTo>
                      <a:lnTo>
                        <a:pt x="2369" y="447"/>
                      </a:lnTo>
                      <a:lnTo>
                        <a:pt x="2342" y="416"/>
                      </a:lnTo>
                      <a:lnTo>
                        <a:pt x="2313" y="385"/>
                      </a:lnTo>
                      <a:lnTo>
                        <a:pt x="2289" y="363"/>
                      </a:lnTo>
                      <a:lnTo>
                        <a:pt x="2266" y="341"/>
                      </a:lnTo>
                      <a:lnTo>
                        <a:pt x="2242" y="319"/>
                      </a:lnTo>
                      <a:lnTo>
                        <a:pt x="2216" y="300"/>
                      </a:lnTo>
                      <a:lnTo>
                        <a:pt x="2190" y="279"/>
                      </a:lnTo>
                      <a:lnTo>
                        <a:pt x="2163" y="260"/>
                      </a:lnTo>
                      <a:lnTo>
                        <a:pt x="2134" y="242"/>
                      </a:lnTo>
                      <a:lnTo>
                        <a:pt x="2106" y="224"/>
                      </a:lnTo>
                      <a:lnTo>
                        <a:pt x="2078" y="205"/>
                      </a:lnTo>
                      <a:lnTo>
                        <a:pt x="2048" y="189"/>
                      </a:lnTo>
                      <a:lnTo>
                        <a:pt x="2018" y="173"/>
                      </a:lnTo>
                      <a:lnTo>
                        <a:pt x="1987" y="158"/>
                      </a:lnTo>
                      <a:lnTo>
                        <a:pt x="1956" y="142"/>
                      </a:lnTo>
                      <a:lnTo>
                        <a:pt x="1924" y="128"/>
                      </a:lnTo>
                      <a:lnTo>
                        <a:pt x="1891" y="115"/>
                      </a:lnTo>
                      <a:lnTo>
                        <a:pt x="1858" y="102"/>
                      </a:lnTo>
                      <a:lnTo>
                        <a:pt x="1824" y="91"/>
                      </a:lnTo>
                      <a:lnTo>
                        <a:pt x="1791" y="79"/>
                      </a:lnTo>
                      <a:lnTo>
                        <a:pt x="1756" y="69"/>
                      </a:lnTo>
                      <a:lnTo>
                        <a:pt x="1721" y="58"/>
                      </a:lnTo>
                      <a:lnTo>
                        <a:pt x="1686" y="49"/>
                      </a:lnTo>
                      <a:lnTo>
                        <a:pt x="1651" y="40"/>
                      </a:lnTo>
                      <a:lnTo>
                        <a:pt x="1615" y="34"/>
                      </a:lnTo>
                      <a:lnTo>
                        <a:pt x="1579" y="26"/>
                      </a:lnTo>
                      <a:lnTo>
                        <a:pt x="1543" y="21"/>
                      </a:lnTo>
                      <a:lnTo>
                        <a:pt x="1505" y="14"/>
                      </a:lnTo>
                      <a:lnTo>
                        <a:pt x="1469" y="10"/>
                      </a:lnTo>
                      <a:lnTo>
                        <a:pt x="1432" y="7"/>
                      </a:lnTo>
                      <a:lnTo>
                        <a:pt x="1394" y="4"/>
                      </a:lnTo>
                      <a:lnTo>
                        <a:pt x="1357" y="1"/>
                      </a:lnTo>
                      <a:lnTo>
                        <a:pt x="1318" y="0"/>
                      </a:lnTo>
                      <a:lnTo>
                        <a:pt x="1280"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60" name="Freeform 16"/>
                <p:cNvSpPr>
                  <a:spLocks/>
                </p:cNvSpPr>
                <p:nvPr/>
              </p:nvSpPr>
              <p:spPr bwMode="auto">
                <a:xfrm>
                  <a:off x="3858" y="1794"/>
                  <a:ext cx="818" cy="297"/>
                </a:xfrm>
                <a:custGeom>
                  <a:avLst/>
                  <a:gdLst>
                    <a:gd name="T0" fmla="*/ 2199 w 2455"/>
                    <a:gd name="T1" fmla="*/ 347 h 892"/>
                    <a:gd name="T2" fmla="*/ 2152 w 2455"/>
                    <a:gd name="T3" fmla="*/ 306 h 892"/>
                    <a:gd name="T4" fmla="*/ 2103 w 2455"/>
                    <a:gd name="T5" fmla="*/ 268 h 892"/>
                    <a:gd name="T6" fmla="*/ 2050 w 2455"/>
                    <a:gd name="T7" fmla="*/ 230 h 892"/>
                    <a:gd name="T8" fmla="*/ 1995 w 2455"/>
                    <a:gd name="T9" fmla="*/ 197 h 892"/>
                    <a:gd name="T10" fmla="*/ 1938 w 2455"/>
                    <a:gd name="T11" fmla="*/ 166 h 892"/>
                    <a:gd name="T12" fmla="*/ 1879 w 2455"/>
                    <a:gd name="T13" fmla="*/ 136 h 892"/>
                    <a:gd name="T14" fmla="*/ 1816 w 2455"/>
                    <a:gd name="T15" fmla="*/ 110 h 892"/>
                    <a:gd name="T16" fmla="*/ 1752 w 2455"/>
                    <a:gd name="T17" fmla="*/ 86 h 892"/>
                    <a:gd name="T18" fmla="*/ 1686 w 2455"/>
                    <a:gd name="T19" fmla="*/ 65 h 892"/>
                    <a:gd name="T20" fmla="*/ 1619 w 2455"/>
                    <a:gd name="T21" fmla="*/ 47 h 892"/>
                    <a:gd name="T22" fmla="*/ 1550 w 2455"/>
                    <a:gd name="T23" fmla="*/ 31 h 892"/>
                    <a:gd name="T24" fmla="*/ 1481 w 2455"/>
                    <a:gd name="T25" fmla="*/ 20 h 892"/>
                    <a:gd name="T26" fmla="*/ 1410 w 2455"/>
                    <a:gd name="T27" fmla="*/ 11 h 892"/>
                    <a:gd name="T28" fmla="*/ 1337 w 2455"/>
                    <a:gd name="T29" fmla="*/ 4 h 892"/>
                    <a:gd name="T30" fmla="*/ 1264 w 2455"/>
                    <a:gd name="T31" fmla="*/ 0 h 892"/>
                    <a:gd name="T32" fmla="*/ 1191 w 2455"/>
                    <a:gd name="T33" fmla="*/ 0 h 892"/>
                    <a:gd name="T34" fmla="*/ 1119 w 2455"/>
                    <a:gd name="T35" fmla="*/ 4 h 892"/>
                    <a:gd name="T36" fmla="*/ 1046 w 2455"/>
                    <a:gd name="T37" fmla="*/ 11 h 892"/>
                    <a:gd name="T38" fmla="*/ 975 w 2455"/>
                    <a:gd name="T39" fmla="*/ 20 h 892"/>
                    <a:gd name="T40" fmla="*/ 906 w 2455"/>
                    <a:gd name="T41" fmla="*/ 31 h 892"/>
                    <a:gd name="T42" fmla="*/ 836 w 2455"/>
                    <a:gd name="T43" fmla="*/ 47 h 892"/>
                    <a:gd name="T44" fmla="*/ 769 w 2455"/>
                    <a:gd name="T45" fmla="*/ 65 h 892"/>
                    <a:gd name="T46" fmla="*/ 703 w 2455"/>
                    <a:gd name="T47" fmla="*/ 86 h 892"/>
                    <a:gd name="T48" fmla="*/ 640 w 2455"/>
                    <a:gd name="T49" fmla="*/ 110 h 892"/>
                    <a:gd name="T50" fmla="*/ 577 w 2455"/>
                    <a:gd name="T51" fmla="*/ 136 h 892"/>
                    <a:gd name="T52" fmla="*/ 518 w 2455"/>
                    <a:gd name="T53" fmla="*/ 166 h 892"/>
                    <a:gd name="T54" fmla="*/ 460 w 2455"/>
                    <a:gd name="T55" fmla="*/ 197 h 892"/>
                    <a:gd name="T56" fmla="*/ 406 w 2455"/>
                    <a:gd name="T57" fmla="*/ 230 h 892"/>
                    <a:gd name="T58" fmla="*/ 353 w 2455"/>
                    <a:gd name="T59" fmla="*/ 268 h 892"/>
                    <a:gd name="T60" fmla="*/ 304 w 2455"/>
                    <a:gd name="T61" fmla="*/ 306 h 892"/>
                    <a:gd name="T62" fmla="*/ 257 w 2455"/>
                    <a:gd name="T63" fmla="*/ 347 h 892"/>
                    <a:gd name="T64" fmla="*/ 207 w 2455"/>
                    <a:gd name="T65" fmla="*/ 398 h 892"/>
                    <a:gd name="T66" fmla="*/ 156 w 2455"/>
                    <a:gd name="T67" fmla="*/ 458 h 892"/>
                    <a:gd name="T68" fmla="*/ 112 w 2455"/>
                    <a:gd name="T69" fmla="*/ 520 h 892"/>
                    <a:gd name="T70" fmla="*/ 76 w 2455"/>
                    <a:gd name="T71" fmla="*/ 584 h 892"/>
                    <a:gd name="T72" fmla="*/ 46 w 2455"/>
                    <a:gd name="T73" fmla="*/ 650 h 892"/>
                    <a:gd name="T74" fmla="*/ 23 w 2455"/>
                    <a:gd name="T75" fmla="*/ 717 h 892"/>
                    <a:gd name="T76" fmla="*/ 9 w 2455"/>
                    <a:gd name="T77" fmla="*/ 787 h 892"/>
                    <a:gd name="T78" fmla="*/ 1 w 2455"/>
                    <a:gd name="T79" fmla="*/ 857 h 892"/>
                    <a:gd name="T80" fmla="*/ 2455 w 2455"/>
                    <a:gd name="T81" fmla="*/ 892 h 892"/>
                    <a:gd name="T82" fmla="*/ 2451 w 2455"/>
                    <a:gd name="T83" fmla="*/ 822 h 892"/>
                    <a:gd name="T84" fmla="*/ 2439 w 2455"/>
                    <a:gd name="T85" fmla="*/ 752 h 892"/>
                    <a:gd name="T86" fmla="*/ 2421 w 2455"/>
                    <a:gd name="T87" fmla="*/ 684 h 892"/>
                    <a:gd name="T88" fmla="*/ 2395 w 2455"/>
                    <a:gd name="T89" fmla="*/ 617 h 892"/>
                    <a:gd name="T90" fmla="*/ 2363 w 2455"/>
                    <a:gd name="T91" fmla="*/ 552 h 892"/>
                    <a:gd name="T92" fmla="*/ 2322 w 2455"/>
                    <a:gd name="T93" fmla="*/ 489 h 892"/>
                    <a:gd name="T94" fmla="*/ 2275 w 2455"/>
                    <a:gd name="T95" fmla="*/ 428 h 892"/>
                    <a:gd name="T96" fmla="*/ 2221 w 2455"/>
                    <a:gd name="T97" fmla="*/ 368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55" h="892">
                      <a:moveTo>
                        <a:pt x="2221" y="368"/>
                      </a:moveTo>
                      <a:lnTo>
                        <a:pt x="2199" y="347"/>
                      </a:lnTo>
                      <a:lnTo>
                        <a:pt x="2176" y="326"/>
                      </a:lnTo>
                      <a:lnTo>
                        <a:pt x="2152" y="306"/>
                      </a:lnTo>
                      <a:lnTo>
                        <a:pt x="2128" y="286"/>
                      </a:lnTo>
                      <a:lnTo>
                        <a:pt x="2103" y="268"/>
                      </a:lnTo>
                      <a:lnTo>
                        <a:pt x="2077" y="248"/>
                      </a:lnTo>
                      <a:lnTo>
                        <a:pt x="2050" y="230"/>
                      </a:lnTo>
                      <a:lnTo>
                        <a:pt x="2023" y="213"/>
                      </a:lnTo>
                      <a:lnTo>
                        <a:pt x="1995" y="197"/>
                      </a:lnTo>
                      <a:lnTo>
                        <a:pt x="1966" y="181"/>
                      </a:lnTo>
                      <a:lnTo>
                        <a:pt x="1938" y="166"/>
                      </a:lnTo>
                      <a:lnTo>
                        <a:pt x="1908" y="150"/>
                      </a:lnTo>
                      <a:lnTo>
                        <a:pt x="1879" y="136"/>
                      </a:lnTo>
                      <a:lnTo>
                        <a:pt x="1848" y="123"/>
                      </a:lnTo>
                      <a:lnTo>
                        <a:pt x="1816" y="110"/>
                      </a:lnTo>
                      <a:lnTo>
                        <a:pt x="1784" y="97"/>
                      </a:lnTo>
                      <a:lnTo>
                        <a:pt x="1752" y="86"/>
                      </a:lnTo>
                      <a:lnTo>
                        <a:pt x="1720" y="75"/>
                      </a:lnTo>
                      <a:lnTo>
                        <a:pt x="1686" y="65"/>
                      </a:lnTo>
                      <a:lnTo>
                        <a:pt x="1652" y="56"/>
                      </a:lnTo>
                      <a:lnTo>
                        <a:pt x="1619" y="47"/>
                      </a:lnTo>
                      <a:lnTo>
                        <a:pt x="1585" y="39"/>
                      </a:lnTo>
                      <a:lnTo>
                        <a:pt x="1550" y="31"/>
                      </a:lnTo>
                      <a:lnTo>
                        <a:pt x="1515" y="25"/>
                      </a:lnTo>
                      <a:lnTo>
                        <a:pt x="1481" y="20"/>
                      </a:lnTo>
                      <a:lnTo>
                        <a:pt x="1444" y="15"/>
                      </a:lnTo>
                      <a:lnTo>
                        <a:pt x="1410" y="11"/>
                      </a:lnTo>
                      <a:lnTo>
                        <a:pt x="1373" y="7"/>
                      </a:lnTo>
                      <a:lnTo>
                        <a:pt x="1337" y="4"/>
                      </a:lnTo>
                      <a:lnTo>
                        <a:pt x="1301" y="2"/>
                      </a:lnTo>
                      <a:lnTo>
                        <a:pt x="1264" y="0"/>
                      </a:lnTo>
                      <a:lnTo>
                        <a:pt x="1227" y="0"/>
                      </a:lnTo>
                      <a:lnTo>
                        <a:pt x="1191" y="0"/>
                      </a:lnTo>
                      <a:lnTo>
                        <a:pt x="1155" y="2"/>
                      </a:lnTo>
                      <a:lnTo>
                        <a:pt x="1119" y="4"/>
                      </a:lnTo>
                      <a:lnTo>
                        <a:pt x="1083" y="7"/>
                      </a:lnTo>
                      <a:lnTo>
                        <a:pt x="1046" y="11"/>
                      </a:lnTo>
                      <a:lnTo>
                        <a:pt x="1010" y="15"/>
                      </a:lnTo>
                      <a:lnTo>
                        <a:pt x="975" y="20"/>
                      </a:lnTo>
                      <a:lnTo>
                        <a:pt x="941" y="25"/>
                      </a:lnTo>
                      <a:lnTo>
                        <a:pt x="906" y="31"/>
                      </a:lnTo>
                      <a:lnTo>
                        <a:pt x="871" y="39"/>
                      </a:lnTo>
                      <a:lnTo>
                        <a:pt x="836" y="47"/>
                      </a:lnTo>
                      <a:lnTo>
                        <a:pt x="802" y="56"/>
                      </a:lnTo>
                      <a:lnTo>
                        <a:pt x="769" y="65"/>
                      </a:lnTo>
                      <a:lnTo>
                        <a:pt x="736" y="75"/>
                      </a:lnTo>
                      <a:lnTo>
                        <a:pt x="703" y="86"/>
                      </a:lnTo>
                      <a:lnTo>
                        <a:pt x="672" y="97"/>
                      </a:lnTo>
                      <a:lnTo>
                        <a:pt x="640" y="110"/>
                      </a:lnTo>
                      <a:lnTo>
                        <a:pt x="608" y="123"/>
                      </a:lnTo>
                      <a:lnTo>
                        <a:pt x="577" y="136"/>
                      </a:lnTo>
                      <a:lnTo>
                        <a:pt x="548" y="150"/>
                      </a:lnTo>
                      <a:lnTo>
                        <a:pt x="518" y="166"/>
                      </a:lnTo>
                      <a:lnTo>
                        <a:pt x="488" y="181"/>
                      </a:lnTo>
                      <a:lnTo>
                        <a:pt x="460" y="197"/>
                      </a:lnTo>
                      <a:lnTo>
                        <a:pt x="433" y="213"/>
                      </a:lnTo>
                      <a:lnTo>
                        <a:pt x="406" y="230"/>
                      </a:lnTo>
                      <a:lnTo>
                        <a:pt x="379" y="248"/>
                      </a:lnTo>
                      <a:lnTo>
                        <a:pt x="353" y="268"/>
                      </a:lnTo>
                      <a:lnTo>
                        <a:pt x="328" y="286"/>
                      </a:lnTo>
                      <a:lnTo>
                        <a:pt x="304" y="306"/>
                      </a:lnTo>
                      <a:lnTo>
                        <a:pt x="280" y="326"/>
                      </a:lnTo>
                      <a:lnTo>
                        <a:pt x="257" y="347"/>
                      </a:lnTo>
                      <a:lnTo>
                        <a:pt x="235" y="368"/>
                      </a:lnTo>
                      <a:lnTo>
                        <a:pt x="207" y="398"/>
                      </a:lnTo>
                      <a:lnTo>
                        <a:pt x="181" y="428"/>
                      </a:lnTo>
                      <a:lnTo>
                        <a:pt x="156" y="458"/>
                      </a:lnTo>
                      <a:lnTo>
                        <a:pt x="133" y="489"/>
                      </a:lnTo>
                      <a:lnTo>
                        <a:pt x="112" y="520"/>
                      </a:lnTo>
                      <a:lnTo>
                        <a:pt x="93" y="552"/>
                      </a:lnTo>
                      <a:lnTo>
                        <a:pt x="76" y="584"/>
                      </a:lnTo>
                      <a:lnTo>
                        <a:pt x="59" y="617"/>
                      </a:lnTo>
                      <a:lnTo>
                        <a:pt x="46" y="650"/>
                      </a:lnTo>
                      <a:lnTo>
                        <a:pt x="34" y="684"/>
                      </a:lnTo>
                      <a:lnTo>
                        <a:pt x="23" y="717"/>
                      </a:lnTo>
                      <a:lnTo>
                        <a:pt x="15" y="752"/>
                      </a:lnTo>
                      <a:lnTo>
                        <a:pt x="9" y="787"/>
                      </a:lnTo>
                      <a:lnTo>
                        <a:pt x="4" y="822"/>
                      </a:lnTo>
                      <a:lnTo>
                        <a:pt x="1" y="857"/>
                      </a:lnTo>
                      <a:lnTo>
                        <a:pt x="0" y="892"/>
                      </a:lnTo>
                      <a:lnTo>
                        <a:pt x="2455" y="892"/>
                      </a:lnTo>
                      <a:lnTo>
                        <a:pt x="2453" y="857"/>
                      </a:lnTo>
                      <a:lnTo>
                        <a:pt x="2451" y="822"/>
                      </a:lnTo>
                      <a:lnTo>
                        <a:pt x="2446" y="787"/>
                      </a:lnTo>
                      <a:lnTo>
                        <a:pt x="2439" y="752"/>
                      </a:lnTo>
                      <a:lnTo>
                        <a:pt x="2431" y="717"/>
                      </a:lnTo>
                      <a:lnTo>
                        <a:pt x="2421" y="684"/>
                      </a:lnTo>
                      <a:lnTo>
                        <a:pt x="2410" y="650"/>
                      </a:lnTo>
                      <a:lnTo>
                        <a:pt x="2395" y="617"/>
                      </a:lnTo>
                      <a:lnTo>
                        <a:pt x="2380" y="584"/>
                      </a:lnTo>
                      <a:lnTo>
                        <a:pt x="2363" y="552"/>
                      </a:lnTo>
                      <a:lnTo>
                        <a:pt x="2344" y="520"/>
                      </a:lnTo>
                      <a:lnTo>
                        <a:pt x="2322" y="489"/>
                      </a:lnTo>
                      <a:lnTo>
                        <a:pt x="2300" y="458"/>
                      </a:lnTo>
                      <a:lnTo>
                        <a:pt x="2275" y="428"/>
                      </a:lnTo>
                      <a:lnTo>
                        <a:pt x="2249" y="398"/>
                      </a:lnTo>
                      <a:lnTo>
                        <a:pt x="2221" y="3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61" name="Freeform 17"/>
                <p:cNvSpPr>
                  <a:spLocks/>
                </p:cNvSpPr>
                <p:nvPr/>
              </p:nvSpPr>
              <p:spPr bwMode="auto">
                <a:xfrm>
                  <a:off x="3871" y="1804"/>
                  <a:ext cx="792" cy="574"/>
                </a:xfrm>
                <a:custGeom>
                  <a:avLst/>
                  <a:gdLst>
                    <a:gd name="T0" fmla="*/ 1065 w 2374"/>
                    <a:gd name="T1" fmla="*/ 4 h 1720"/>
                    <a:gd name="T2" fmla="*/ 890 w 2374"/>
                    <a:gd name="T3" fmla="*/ 27 h 1720"/>
                    <a:gd name="T4" fmla="*/ 725 w 2374"/>
                    <a:gd name="T5" fmla="*/ 68 h 1720"/>
                    <a:gd name="T6" fmla="*/ 571 w 2374"/>
                    <a:gd name="T7" fmla="*/ 126 h 1720"/>
                    <a:gd name="T8" fmla="*/ 432 w 2374"/>
                    <a:gd name="T9" fmla="*/ 197 h 1720"/>
                    <a:gd name="T10" fmla="*/ 309 w 2374"/>
                    <a:gd name="T11" fmla="*/ 283 h 1720"/>
                    <a:gd name="T12" fmla="*/ 203 w 2374"/>
                    <a:gd name="T13" fmla="*/ 380 h 1720"/>
                    <a:gd name="T14" fmla="*/ 118 w 2374"/>
                    <a:gd name="T15" fmla="*/ 489 h 1720"/>
                    <a:gd name="T16" fmla="*/ 53 w 2374"/>
                    <a:gd name="T17" fmla="*/ 605 h 1720"/>
                    <a:gd name="T18" fmla="*/ 15 w 2374"/>
                    <a:gd name="T19" fmla="*/ 730 h 1720"/>
                    <a:gd name="T20" fmla="*/ 0 w 2374"/>
                    <a:gd name="T21" fmla="*/ 861 h 1720"/>
                    <a:gd name="T22" fmla="*/ 8 w 2374"/>
                    <a:gd name="T23" fmla="*/ 963 h 1720"/>
                    <a:gd name="T24" fmla="*/ 33 w 2374"/>
                    <a:gd name="T25" fmla="*/ 1061 h 1720"/>
                    <a:gd name="T26" fmla="*/ 73 w 2374"/>
                    <a:gd name="T27" fmla="*/ 1158 h 1720"/>
                    <a:gd name="T28" fmla="*/ 128 w 2374"/>
                    <a:gd name="T29" fmla="*/ 1250 h 1720"/>
                    <a:gd name="T30" fmla="*/ 198 w 2374"/>
                    <a:gd name="T31" fmla="*/ 1336 h 1720"/>
                    <a:gd name="T32" fmla="*/ 269 w 2374"/>
                    <a:gd name="T33" fmla="*/ 1405 h 1720"/>
                    <a:gd name="T34" fmla="*/ 339 w 2374"/>
                    <a:gd name="T35" fmla="*/ 1461 h 1720"/>
                    <a:gd name="T36" fmla="*/ 416 w 2374"/>
                    <a:gd name="T37" fmla="*/ 1514 h 1720"/>
                    <a:gd name="T38" fmla="*/ 499 w 2374"/>
                    <a:gd name="T39" fmla="*/ 1561 h 1720"/>
                    <a:gd name="T40" fmla="*/ 587 w 2374"/>
                    <a:gd name="T41" fmla="*/ 1601 h 1720"/>
                    <a:gd name="T42" fmla="*/ 679 w 2374"/>
                    <a:gd name="T43" fmla="*/ 1637 h 1720"/>
                    <a:gd name="T44" fmla="*/ 774 w 2374"/>
                    <a:gd name="T45" fmla="*/ 1665 h 1720"/>
                    <a:gd name="T46" fmla="*/ 874 w 2374"/>
                    <a:gd name="T47" fmla="*/ 1689 h 1720"/>
                    <a:gd name="T48" fmla="*/ 976 w 2374"/>
                    <a:gd name="T49" fmla="*/ 1706 h 1720"/>
                    <a:gd name="T50" fmla="*/ 1080 w 2374"/>
                    <a:gd name="T51" fmla="*/ 1716 h 1720"/>
                    <a:gd name="T52" fmla="*/ 1186 w 2374"/>
                    <a:gd name="T53" fmla="*/ 1720 h 1720"/>
                    <a:gd name="T54" fmla="*/ 1292 w 2374"/>
                    <a:gd name="T55" fmla="*/ 1716 h 1720"/>
                    <a:gd name="T56" fmla="*/ 1397 w 2374"/>
                    <a:gd name="T57" fmla="*/ 1706 h 1720"/>
                    <a:gd name="T58" fmla="*/ 1499 w 2374"/>
                    <a:gd name="T59" fmla="*/ 1689 h 1720"/>
                    <a:gd name="T60" fmla="*/ 1598 w 2374"/>
                    <a:gd name="T61" fmla="*/ 1665 h 1720"/>
                    <a:gd name="T62" fmla="*/ 1695 w 2374"/>
                    <a:gd name="T63" fmla="*/ 1637 h 1720"/>
                    <a:gd name="T64" fmla="*/ 1787 w 2374"/>
                    <a:gd name="T65" fmla="*/ 1601 h 1720"/>
                    <a:gd name="T66" fmla="*/ 1875 w 2374"/>
                    <a:gd name="T67" fmla="*/ 1561 h 1720"/>
                    <a:gd name="T68" fmla="*/ 1958 w 2374"/>
                    <a:gd name="T69" fmla="*/ 1514 h 1720"/>
                    <a:gd name="T70" fmla="*/ 2034 w 2374"/>
                    <a:gd name="T71" fmla="*/ 1461 h 1720"/>
                    <a:gd name="T72" fmla="*/ 2105 w 2374"/>
                    <a:gd name="T73" fmla="*/ 1405 h 1720"/>
                    <a:gd name="T74" fmla="*/ 2175 w 2374"/>
                    <a:gd name="T75" fmla="*/ 1336 h 1720"/>
                    <a:gd name="T76" fmla="*/ 2244 w 2374"/>
                    <a:gd name="T77" fmla="*/ 1250 h 1720"/>
                    <a:gd name="T78" fmla="*/ 2301 w 2374"/>
                    <a:gd name="T79" fmla="*/ 1158 h 1720"/>
                    <a:gd name="T80" fmla="*/ 2341 w 2374"/>
                    <a:gd name="T81" fmla="*/ 1061 h 1720"/>
                    <a:gd name="T82" fmla="*/ 2366 w 2374"/>
                    <a:gd name="T83" fmla="*/ 963 h 1720"/>
                    <a:gd name="T84" fmla="*/ 2374 w 2374"/>
                    <a:gd name="T85" fmla="*/ 861 h 1720"/>
                    <a:gd name="T86" fmla="*/ 2366 w 2374"/>
                    <a:gd name="T87" fmla="*/ 759 h 1720"/>
                    <a:gd name="T88" fmla="*/ 2341 w 2374"/>
                    <a:gd name="T89" fmla="*/ 660 h 1720"/>
                    <a:gd name="T90" fmla="*/ 2301 w 2374"/>
                    <a:gd name="T91" fmla="*/ 564 h 1720"/>
                    <a:gd name="T92" fmla="*/ 2244 w 2374"/>
                    <a:gd name="T93" fmla="*/ 472 h 1720"/>
                    <a:gd name="T94" fmla="*/ 2175 w 2374"/>
                    <a:gd name="T95" fmla="*/ 385 h 1720"/>
                    <a:gd name="T96" fmla="*/ 2105 w 2374"/>
                    <a:gd name="T97" fmla="*/ 316 h 1720"/>
                    <a:gd name="T98" fmla="*/ 2034 w 2374"/>
                    <a:gd name="T99" fmla="*/ 259 h 1720"/>
                    <a:gd name="T100" fmla="*/ 1958 w 2374"/>
                    <a:gd name="T101" fmla="*/ 207 h 1720"/>
                    <a:gd name="T102" fmla="*/ 1875 w 2374"/>
                    <a:gd name="T103" fmla="*/ 161 h 1720"/>
                    <a:gd name="T104" fmla="*/ 1787 w 2374"/>
                    <a:gd name="T105" fmla="*/ 119 h 1720"/>
                    <a:gd name="T106" fmla="*/ 1695 w 2374"/>
                    <a:gd name="T107" fmla="*/ 83 h 1720"/>
                    <a:gd name="T108" fmla="*/ 1598 w 2374"/>
                    <a:gd name="T109" fmla="*/ 55 h 1720"/>
                    <a:gd name="T110" fmla="*/ 1499 w 2374"/>
                    <a:gd name="T111" fmla="*/ 31 h 1720"/>
                    <a:gd name="T112" fmla="*/ 1397 w 2374"/>
                    <a:gd name="T113" fmla="*/ 15 h 1720"/>
                    <a:gd name="T114" fmla="*/ 1292 w 2374"/>
                    <a:gd name="T115" fmla="*/ 4 h 1720"/>
                    <a:gd name="T116" fmla="*/ 1186 w 2374"/>
                    <a:gd name="T117" fmla="*/ 0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1720">
                      <a:moveTo>
                        <a:pt x="1186" y="0"/>
                      </a:moveTo>
                      <a:lnTo>
                        <a:pt x="1126" y="2"/>
                      </a:lnTo>
                      <a:lnTo>
                        <a:pt x="1065" y="4"/>
                      </a:lnTo>
                      <a:lnTo>
                        <a:pt x="1005" y="11"/>
                      </a:lnTo>
                      <a:lnTo>
                        <a:pt x="947" y="18"/>
                      </a:lnTo>
                      <a:lnTo>
                        <a:pt x="890" y="27"/>
                      </a:lnTo>
                      <a:lnTo>
                        <a:pt x="834" y="39"/>
                      </a:lnTo>
                      <a:lnTo>
                        <a:pt x="779" y="53"/>
                      </a:lnTo>
                      <a:lnTo>
                        <a:pt x="725" y="68"/>
                      </a:lnTo>
                      <a:lnTo>
                        <a:pt x="672" y="86"/>
                      </a:lnTo>
                      <a:lnTo>
                        <a:pt x="622" y="105"/>
                      </a:lnTo>
                      <a:lnTo>
                        <a:pt x="571" y="126"/>
                      </a:lnTo>
                      <a:lnTo>
                        <a:pt x="524" y="148"/>
                      </a:lnTo>
                      <a:lnTo>
                        <a:pt x="477" y="172"/>
                      </a:lnTo>
                      <a:lnTo>
                        <a:pt x="432" y="197"/>
                      </a:lnTo>
                      <a:lnTo>
                        <a:pt x="389" y="224"/>
                      </a:lnTo>
                      <a:lnTo>
                        <a:pt x="348" y="252"/>
                      </a:lnTo>
                      <a:lnTo>
                        <a:pt x="309" y="283"/>
                      </a:lnTo>
                      <a:lnTo>
                        <a:pt x="272" y="314"/>
                      </a:lnTo>
                      <a:lnTo>
                        <a:pt x="237" y="347"/>
                      </a:lnTo>
                      <a:lnTo>
                        <a:pt x="203" y="380"/>
                      </a:lnTo>
                      <a:lnTo>
                        <a:pt x="172" y="415"/>
                      </a:lnTo>
                      <a:lnTo>
                        <a:pt x="144" y="451"/>
                      </a:lnTo>
                      <a:lnTo>
                        <a:pt x="118" y="489"/>
                      </a:lnTo>
                      <a:lnTo>
                        <a:pt x="93" y="526"/>
                      </a:lnTo>
                      <a:lnTo>
                        <a:pt x="73" y="565"/>
                      </a:lnTo>
                      <a:lnTo>
                        <a:pt x="53" y="605"/>
                      </a:lnTo>
                      <a:lnTo>
                        <a:pt x="38" y="646"/>
                      </a:lnTo>
                      <a:lnTo>
                        <a:pt x="25" y="688"/>
                      </a:lnTo>
                      <a:lnTo>
                        <a:pt x="15" y="730"/>
                      </a:lnTo>
                      <a:lnTo>
                        <a:pt x="7" y="773"/>
                      </a:lnTo>
                      <a:lnTo>
                        <a:pt x="2" y="817"/>
                      </a:lnTo>
                      <a:lnTo>
                        <a:pt x="0" y="861"/>
                      </a:lnTo>
                      <a:lnTo>
                        <a:pt x="2" y="894"/>
                      </a:lnTo>
                      <a:lnTo>
                        <a:pt x="4" y="929"/>
                      </a:lnTo>
                      <a:lnTo>
                        <a:pt x="8" y="963"/>
                      </a:lnTo>
                      <a:lnTo>
                        <a:pt x="15" y="995"/>
                      </a:lnTo>
                      <a:lnTo>
                        <a:pt x="22" y="1029"/>
                      </a:lnTo>
                      <a:lnTo>
                        <a:pt x="33" y="1061"/>
                      </a:lnTo>
                      <a:lnTo>
                        <a:pt x="44" y="1093"/>
                      </a:lnTo>
                      <a:lnTo>
                        <a:pt x="57" y="1126"/>
                      </a:lnTo>
                      <a:lnTo>
                        <a:pt x="73" y="1158"/>
                      </a:lnTo>
                      <a:lnTo>
                        <a:pt x="89" y="1189"/>
                      </a:lnTo>
                      <a:lnTo>
                        <a:pt x="108" y="1219"/>
                      </a:lnTo>
                      <a:lnTo>
                        <a:pt x="128" y="1250"/>
                      </a:lnTo>
                      <a:lnTo>
                        <a:pt x="150" y="1279"/>
                      </a:lnTo>
                      <a:lnTo>
                        <a:pt x="173" y="1308"/>
                      </a:lnTo>
                      <a:lnTo>
                        <a:pt x="198" y="1336"/>
                      </a:lnTo>
                      <a:lnTo>
                        <a:pt x="225" y="1364"/>
                      </a:lnTo>
                      <a:lnTo>
                        <a:pt x="247" y="1385"/>
                      </a:lnTo>
                      <a:lnTo>
                        <a:pt x="269" y="1405"/>
                      </a:lnTo>
                      <a:lnTo>
                        <a:pt x="291" y="1425"/>
                      </a:lnTo>
                      <a:lnTo>
                        <a:pt x="316" y="1443"/>
                      </a:lnTo>
                      <a:lnTo>
                        <a:pt x="339" y="1461"/>
                      </a:lnTo>
                      <a:lnTo>
                        <a:pt x="365" y="1479"/>
                      </a:lnTo>
                      <a:lnTo>
                        <a:pt x="390" y="1498"/>
                      </a:lnTo>
                      <a:lnTo>
                        <a:pt x="416" y="1514"/>
                      </a:lnTo>
                      <a:lnTo>
                        <a:pt x="443" y="1530"/>
                      </a:lnTo>
                      <a:lnTo>
                        <a:pt x="471" y="1545"/>
                      </a:lnTo>
                      <a:lnTo>
                        <a:pt x="499" y="1561"/>
                      </a:lnTo>
                      <a:lnTo>
                        <a:pt x="527" y="1575"/>
                      </a:lnTo>
                      <a:lnTo>
                        <a:pt x="557" y="1588"/>
                      </a:lnTo>
                      <a:lnTo>
                        <a:pt x="587" y="1601"/>
                      </a:lnTo>
                      <a:lnTo>
                        <a:pt x="617" y="1614"/>
                      </a:lnTo>
                      <a:lnTo>
                        <a:pt x="648" y="1625"/>
                      </a:lnTo>
                      <a:lnTo>
                        <a:pt x="679" y="1637"/>
                      </a:lnTo>
                      <a:lnTo>
                        <a:pt x="711" y="1647"/>
                      </a:lnTo>
                      <a:lnTo>
                        <a:pt x="742" y="1656"/>
                      </a:lnTo>
                      <a:lnTo>
                        <a:pt x="774" y="1665"/>
                      </a:lnTo>
                      <a:lnTo>
                        <a:pt x="808" y="1675"/>
                      </a:lnTo>
                      <a:lnTo>
                        <a:pt x="840" y="1682"/>
                      </a:lnTo>
                      <a:lnTo>
                        <a:pt x="874" y="1689"/>
                      </a:lnTo>
                      <a:lnTo>
                        <a:pt x="907" y="1695"/>
                      </a:lnTo>
                      <a:lnTo>
                        <a:pt x="942" y="1702"/>
                      </a:lnTo>
                      <a:lnTo>
                        <a:pt x="976" y="1706"/>
                      </a:lnTo>
                      <a:lnTo>
                        <a:pt x="1011" y="1711"/>
                      </a:lnTo>
                      <a:lnTo>
                        <a:pt x="1046" y="1713"/>
                      </a:lnTo>
                      <a:lnTo>
                        <a:pt x="1080" y="1716"/>
                      </a:lnTo>
                      <a:lnTo>
                        <a:pt x="1115" y="1718"/>
                      </a:lnTo>
                      <a:lnTo>
                        <a:pt x="1151" y="1720"/>
                      </a:lnTo>
                      <a:lnTo>
                        <a:pt x="1186" y="1720"/>
                      </a:lnTo>
                      <a:lnTo>
                        <a:pt x="1223" y="1720"/>
                      </a:lnTo>
                      <a:lnTo>
                        <a:pt x="1257" y="1718"/>
                      </a:lnTo>
                      <a:lnTo>
                        <a:pt x="1292" y="1716"/>
                      </a:lnTo>
                      <a:lnTo>
                        <a:pt x="1327" y="1713"/>
                      </a:lnTo>
                      <a:lnTo>
                        <a:pt x="1362" y="1711"/>
                      </a:lnTo>
                      <a:lnTo>
                        <a:pt x="1397" y="1706"/>
                      </a:lnTo>
                      <a:lnTo>
                        <a:pt x="1432" y="1702"/>
                      </a:lnTo>
                      <a:lnTo>
                        <a:pt x="1465" y="1695"/>
                      </a:lnTo>
                      <a:lnTo>
                        <a:pt x="1499" y="1689"/>
                      </a:lnTo>
                      <a:lnTo>
                        <a:pt x="1533" y="1682"/>
                      </a:lnTo>
                      <a:lnTo>
                        <a:pt x="1566" y="1675"/>
                      </a:lnTo>
                      <a:lnTo>
                        <a:pt x="1598" y="1665"/>
                      </a:lnTo>
                      <a:lnTo>
                        <a:pt x="1631" y="1656"/>
                      </a:lnTo>
                      <a:lnTo>
                        <a:pt x="1663" y="1647"/>
                      </a:lnTo>
                      <a:lnTo>
                        <a:pt x="1695" y="1637"/>
                      </a:lnTo>
                      <a:lnTo>
                        <a:pt x="1726" y="1625"/>
                      </a:lnTo>
                      <a:lnTo>
                        <a:pt x="1757" y="1614"/>
                      </a:lnTo>
                      <a:lnTo>
                        <a:pt x="1787" y="1601"/>
                      </a:lnTo>
                      <a:lnTo>
                        <a:pt x="1817" y="1588"/>
                      </a:lnTo>
                      <a:lnTo>
                        <a:pt x="1847" y="1575"/>
                      </a:lnTo>
                      <a:lnTo>
                        <a:pt x="1875" y="1561"/>
                      </a:lnTo>
                      <a:lnTo>
                        <a:pt x="1902" y="1545"/>
                      </a:lnTo>
                      <a:lnTo>
                        <a:pt x="1931" y="1530"/>
                      </a:lnTo>
                      <a:lnTo>
                        <a:pt x="1958" y="1514"/>
                      </a:lnTo>
                      <a:lnTo>
                        <a:pt x="1984" y="1498"/>
                      </a:lnTo>
                      <a:lnTo>
                        <a:pt x="2009" y="1479"/>
                      </a:lnTo>
                      <a:lnTo>
                        <a:pt x="2034" y="1461"/>
                      </a:lnTo>
                      <a:lnTo>
                        <a:pt x="2058" y="1443"/>
                      </a:lnTo>
                      <a:lnTo>
                        <a:pt x="2082" y="1425"/>
                      </a:lnTo>
                      <a:lnTo>
                        <a:pt x="2105" y="1405"/>
                      </a:lnTo>
                      <a:lnTo>
                        <a:pt x="2127" y="1385"/>
                      </a:lnTo>
                      <a:lnTo>
                        <a:pt x="2148" y="1364"/>
                      </a:lnTo>
                      <a:lnTo>
                        <a:pt x="2175" y="1336"/>
                      </a:lnTo>
                      <a:lnTo>
                        <a:pt x="2199" y="1308"/>
                      </a:lnTo>
                      <a:lnTo>
                        <a:pt x="2223" y="1279"/>
                      </a:lnTo>
                      <a:lnTo>
                        <a:pt x="2244" y="1250"/>
                      </a:lnTo>
                      <a:lnTo>
                        <a:pt x="2265" y="1219"/>
                      </a:lnTo>
                      <a:lnTo>
                        <a:pt x="2283" y="1189"/>
                      </a:lnTo>
                      <a:lnTo>
                        <a:pt x="2301" y="1158"/>
                      </a:lnTo>
                      <a:lnTo>
                        <a:pt x="2316" y="1126"/>
                      </a:lnTo>
                      <a:lnTo>
                        <a:pt x="2330" y="1093"/>
                      </a:lnTo>
                      <a:lnTo>
                        <a:pt x="2341" y="1061"/>
                      </a:lnTo>
                      <a:lnTo>
                        <a:pt x="2350" y="1029"/>
                      </a:lnTo>
                      <a:lnTo>
                        <a:pt x="2359" y="995"/>
                      </a:lnTo>
                      <a:lnTo>
                        <a:pt x="2366" y="963"/>
                      </a:lnTo>
                      <a:lnTo>
                        <a:pt x="2370" y="929"/>
                      </a:lnTo>
                      <a:lnTo>
                        <a:pt x="2372" y="894"/>
                      </a:lnTo>
                      <a:lnTo>
                        <a:pt x="2374" y="861"/>
                      </a:lnTo>
                      <a:lnTo>
                        <a:pt x="2372" y="827"/>
                      </a:lnTo>
                      <a:lnTo>
                        <a:pt x="2370" y="792"/>
                      </a:lnTo>
                      <a:lnTo>
                        <a:pt x="2366" y="759"/>
                      </a:lnTo>
                      <a:lnTo>
                        <a:pt x="2359" y="726"/>
                      </a:lnTo>
                      <a:lnTo>
                        <a:pt x="2350" y="693"/>
                      </a:lnTo>
                      <a:lnTo>
                        <a:pt x="2341" y="660"/>
                      </a:lnTo>
                      <a:lnTo>
                        <a:pt x="2330" y="628"/>
                      </a:lnTo>
                      <a:lnTo>
                        <a:pt x="2316" y="596"/>
                      </a:lnTo>
                      <a:lnTo>
                        <a:pt x="2301" y="564"/>
                      </a:lnTo>
                      <a:lnTo>
                        <a:pt x="2283" y="533"/>
                      </a:lnTo>
                      <a:lnTo>
                        <a:pt x="2265" y="503"/>
                      </a:lnTo>
                      <a:lnTo>
                        <a:pt x="2244" y="472"/>
                      </a:lnTo>
                      <a:lnTo>
                        <a:pt x="2223" y="442"/>
                      </a:lnTo>
                      <a:lnTo>
                        <a:pt x="2199" y="414"/>
                      </a:lnTo>
                      <a:lnTo>
                        <a:pt x="2175" y="385"/>
                      </a:lnTo>
                      <a:lnTo>
                        <a:pt x="2148" y="357"/>
                      </a:lnTo>
                      <a:lnTo>
                        <a:pt x="2127" y="336"/>
                      </a:lnTo>
                      <a:lnTo>
                        <a:pt x="2105" y="316"/>
                      </a:lnTo>
                      <a:lnTo>
                        <a:pt x="2082" y="296"/>
                      </a:lnTo>
                      <a:lnTo>
                        <a:pt x="2058" y="277"/>
                      </a:lnTo>
                      <a:lnTo>
                        <a:pt x="2034" y="259"/>
                      </a:lnTo>
                      <a:lnTo>
                        <a:pt x="2009" y="241"/>
                      </a:lnTo>
                      <a:lnTo>
                        <a:pt x="1984" y="224"/>
                      </a:lnTo>
                      <a:lnTo>
                        <a:pt x="1958" y="207"/>
                      </a:lnTo>
                      <a:lnTo>
                        <a:pt x="1931" y="190"/>
                      </a:lnTo>
                      <a:lnTo>
                        <a:pt x="1902" y="175"/>
                      </a:lnTo>
                      <a:lnTo>
                        <a:pt x="1875" y="161"/>
                      </a:lnTo>
                      <a:lnTo>
                        <a:pt x="1847" y="146"/>
                      </a:lnTo>
                      <a:lnTo>
                        <a:pt x="1817" y="132"/>
                      </a:lnTo>
                      <a:lnTo>
                        <a:pt x="1787" y="119"/>
                      </a:lnTo>
                      <a:lnTo>
                        <a:pt x="1757" y="106"/>
                      </a:lnTo>
                      <a:lnTo>
                        <a:pt x="1726" y="95"/>
                      </a:lnTo>
                      <a:lnTo>
                        <a:pt x="1695" y="83"/>
                      </a:lnTo>
                      <a:lnTo>
                        <a:pt x="1663" y="73"/>
                      </a:lnTo>
                      <a:lnTo>
                        <a:pt x="1631" y="64"/>
                      </a:lnTo>
                      <a:lnTo>
                        <a:pt x="1598" y="55"/>
                      </a:lnTo>
                      <a:lnTo>
                        <a:pt x="1566" y="46"/>
                      </a:lnTo>
                      <a:lnTo>
                        <a:pt x="1533" y="38"/>
                      </a:lnTo>
                      <a:lnTo>
                        <a:pt x="1499" y="31"/>
                      </a:lnTo>
                      <a:lnTo>
                        <a:pt x="1465" y="25"/>
                      </a:lnTo>
                      <a:lnTo>
                        <a:pt x="1432" y="18"/>
                      </a:lnTo>
                      <a:lnTo>
                        <a:pt x="1397" y="15"/>
                      </a:lnTo>
                      <a:lnTo>
                        <a:pt x="1362" y="9"/>
                      </a:lnTo>
                      <a:lnTo>
                        <a:pt x="1327" y="7"/>
                      </a:lnTo>
                      <a:lnTo>
                        <a:pt x="1292" y="4"/>
                      </a:lnTo>
                      <a:lnTo>
                        <a:pt x="1257" y="2"/>
                      </a:lnTo>
                      <a:lnTo>
                        <a:pt x="1223" y="0"/>
                      </a:lnTo>
                      <a:lnTo>
                        <a:pt x="11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62" name="Freeform 18"/>
                <p:cNvSpPr>
                  <a:spLocks/>
                </p:cNvSpPr>
                <p:nvPr/>
              </p:nvSpPr>
              <p:spPr bwMode="auto">
                <a:xfrm>
                  <a:off x="3877" y="2091"/>
                  <a:ext cx="780" cy="281"/>
                </a:xfrm>
                <a:custGeom>
                  <a:avLst/>
                  <a:gdLst>
                    <a:gd name="T0" fmla="*/ 241 w 2338"/>
                    <a:gd name="T1" fmla="*/ 511 h 841"/>
                    <a:gd name="T2" fmla="*/ 286 w 2338"/>
                    <a:gd name="T3" fmla="*/ 550 h 841"/>
                    <a:gd name="T4" fmla="*/ 332 w 2338"/>
                    <a:gd name="T5" fmla="*/ 587 h 841"/>
                    <a:gd name="T6" fmla="*/ 383 w 2338"/>
                    <a:gd name="T7" fmla="*/ 621 h 841"/>
                    <a:gd name="T8" fmla="*/ 435 w 2338"/>
                    <a:gd name="T9" fmla="*/ 653 h 841"/>
                    <a:gd name="T10" fmla="*/ 490 w 2338"/>
                    <a:gd name="T11" fmla="*/ 684 h 841"/>
                    <a:gd name="T12" fmla="*/ 547 w 2338"/>
                    <a:gd name="T13" fmla="*/ 711 h 841"/>
                    <a:gd name="T14" fmla="*/ 606 w 2338"/>
                    <a:gd name="T15" fmla="*/ 736 h 841"/>
                    <a:gd name="T16" fmla="*/ 667 w 2338"/>
                    <a:gd name="T17" fmla="*/ 759 h 841"/>
                    <a:gd name="T18" fmla="*/ 730 w 2338"/>
                    <a:gd name="T19" fmla="*/ 779 h 841"/>
                    <a:gd name="T20" fmla="*/ 795 w 2338"/>
                    <a:gd name="T21" fmla="*/ 795 h 841"/>
                    <a:gd name="T22" fmla="*/ 861 w 2338"/>
                    <a:gd name="T23" fmla="*/ 811 h 841"/>
                    <a:gd name="T24" fmla="*/ 927 w 2338"/>
                    <a:gd name="T25" fmla="*/ 823 h 841"/>
                    <a:gd name="T26" fmla="*/ 995 w 2338"/>
                    <a:gd name="T27" fmla="*/ 832 h 841"/>
                    <a:gd name="T28" fmla="*/ 1064 w 2338"/>
                    <a:gd name="T29" fmla="*/ 837 h 841"/>
                    <a:gd name="T30" fmla="*/ 1133 w 2338"/>
                    <a:gd name="T31" fmla="*/ 841 h 841"/>
                    <a:gd name="T32" fmla="*/ 1228 w 2338"/>
                    <a:gd name="T33" fmla="*/ 839 h 841"/>
                    <a:gd name="T34" fmla="*/ 1347 w 2338"/>
                    <a:gd name="T35" fmla="*/ 830 h 841"/>
                    <a:gd name="T36" fmla="*/ 1460 w 2338"/>
                    <a:gd name="T37" fmla="*/ 814 h 841"/>
                    <a:gd name="T38" fmla="*/ 1570 w 2338"/>
                    <a:gd name="T39" fmla="*/ 789 h 841"/>
                    <a:gd name="T40" fmla="*/ 1675 w 2338"/>
                    <a:gd name="T41" fmla="*/ 758 h 841"/>
                    <a:gd name="T42" fmla="*/ 1774 w 2338"/>
                    <a:gd name="T43" fmla="*/ 719 h 841"/>
                    <a:gd name="T44" fmla="*/ 1867 w 2338"/>
                    <a:gd name="T45" fmla="*/ 674 h 841"/>
                    <a:gd name="T46" fmla="*/ 1954 w 2338"/>
                    <a:gd name="T47" fmla="*/ 622 h 841"/>
                    <a:gd name="T48" fmla="*/ 2034 w 2338"/>
                    <a:gd name="T49" fmla="*/ 565 h 841"/>
                    <a:gd name="T50" fmla="*/ 2105 w 2338"/>
                    <a:gd name="T51" fmla="*/ 502 h 841"/>
                    <a:gd name="T52" fmla="*/ 2168 w 2338"/>
                    <a:gd name="T53" fmla="*/ 435 h 841"/>
                    <a:gd name="T54" fmla="*/ 2223 w 2338"/>
                    <a:gd name="T55" fmla="*/ 364 h 841"/>
                    <a:gd name="T56" fmla="*/ 2267 w 2338"/>
                    <a:gd name="T57" fmla="*/ 289 h 841"/>
                    <a:gd name="T58" fmla="*/ 2300 w 2338"/>
                    <a:gd name="T59" fmla="*/ 210 h 841"/>
                    <a:gd name="T60" fmla="*/ 2325 w 2338"/>
                    <a:gd name="T61" fmla="*/ 128 h 841"/>
                    <a:gd name="T62" fmla="*/ 2336 w 2338"/>
                    <a:gd name="T63" fmla="*/ 42 h 841"/>
                    <a:gd name="T64" fmla="*/ 0 w 2338"/>
                    <a:gd name="T65" fmla="*/ 0 h 841"/>
                    <a:gd name="T66" fmla="*/ 4 w 2338"/>
                    <a:gd name="T67" fmla="*/ 66 h 841"/>
                    <a:gd name="T68" fmla="*/ 15 w 2338"/>
                    <a:gd name="T69" fmla="*/ 131 h 841"/>
                    <a:gd name="T70" fmla="*/ 33 w 2338"/>
                    <a:gd name="T71" fmla="*/ 195 h 841"/>
                    <a:gd name="T72" fmla="*/ 56 w 2338"/>
                    <a:gd name="T73" fmla="*/ 258 h 841"/>
                    <a:gd name="T74" fmla="*/ 87 w 2338"/>
                    <a:gd name="T75" fmla="*/ 319 h 841"/>
                    <a:gd name="T76" fmla="*/ 126 w 2338"/>
                    <a:gd name="T77" fmla="*/ 378 h 841"/>
                    <a:gd name="T78" fmla="*/ 170 w 2338"/>
                    <a:gd name="T79" fmla="*/ 435 h 841"/>
                    <a:gd name="T80" fmla="*/ 220 w 2338"/>
                    <a:gd name="T81" fmla="*/ 491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38" h="841">
                      <a:moveTo>
                        <a:pt x="220" y="491"/>
                      </a:moveTo>
                      <a:lnTo>
                        <a:pt x="241" y="511"/>
                      </a:lnTo>
                      <a:lnTo>
                        <a:pt x="263" y="531"/>
                      </a:lnTo>
                      <a:lnTo>
                        <a:pt x="286" y="550"/>
                      </a:lnTo>
                      <a:lnTo>
                        <a:pt x="308" y="568"/>
                      </a:lnTo>
                      <a:lnTo>
                        <a:pt x="332" y="587"/>
                      </a:lnTo>
                      <a:lnTo>
                        <a:pt x="357" y="604"/>
                      </a:lnTo>
                      <a:lnTo>
                        <a:pt x="383" y="621"/>
                      </a:lnTo>
                      <a:lnTo>
                        <a:pt x="409" y="638"/>
                      </a:lnTo>
                      <a:lnTo>
                        <a:pt x="435" y="653"/>
                      </a:lnTo>
                      <a:lnTo>
                        <a:pt x="462" y="669"/>
                      </a:lnTo>
                      <a:lnTo>
                        <a:pt x="490" y="684"/>
                      </a:lnTo>
                      <a:lnTo>
                        <a:pt x="518" y="697"/>
                      </a:lnTo>
                      <a:lnTo>
                        <a:pt x="547" y="711"/>
                      </a:lnTo>
                      <a:lnTo>
                        <a:pt x="577" y="724"/>
                      </a:lnTo>
                      <a:lnTo>
                        <a:pt x="606" y="736"/>
                      </a:lnTo>
                      <a:lnTo>
                        <a:pt x="636" y="748"/>
                      </a:lnTo>
                      <a:lnTo>
                        <a:pt x="667" y="759"/>
                      </a:lnTo>
                      <a:lnTo>
                        <a:pt x="698" y="770"/>
                      </a:lnTo>
                      <a:lnTo>
                        <a:pt x="730" y="779"/>
                      </a:lnTo>
                      <a:lnTo>
                        <a:pt x="763" y="788"/>
                      </a:lnTo>
                      <a:lnTo>
                        <a:pt x="795" y="795"/>
                      </a:lnTo>
                      <a:lnTo>
                        <a:pt x="827" y="803"/>
                      </a:lnTo>
                      <a:lnTo>
                        <a:pt x="861" y="811"/>
                      </a:lnTo>
                      <a:lnTo>
                        <a:pt x="893" y="817"/>
                      </a:lnTo>
                      <a:lnTo>
                        <a:pt x="927" y="823"/>
                      </a:lnTo>
                      <a:lnTo>
                        <a:pt x="962" y="828"/>
                      </a:lnTo>
                      <a:lnTo>
                        <a:pt x="995" y="832"/>
                      </a:lnTo>
                      <a:lnTo>
                        <a:pt x="1029" y="834"/>
                      </a:lnTo>
                      <a:lnTo>
                        <a:pt x="1064" y="837"/>
                      </a:lnTo>
                      <a:lnTo>
                        <a:pt x="1099" y="839"/>
                      </a:lnTo>
                      <a:lnTo>
                        <a:pt x="1133" y="841"/>
                      </a:lnTo>
                      <a:lnTo>
                        <a:pt x="1168" y="841"/>
                      </a:lnTo>
                      <a:lnTo>
                        <a:pt x="1228" y="839"/>
                      </a:lnTo>
                      <a:lnTo>
                        <a:pt x="1287" y="837"/>
                      </a:lnTo>
                      <a:lnTo>
                        <a:pt x="1347" y="830"/>
                      </a:lnTo>
                      <a:lnTo>
                        <a:pt x="1403" y="824"/>
                      </a:lnTo>
                      <a:lnTo>
                        <a:pt x="1460" y="814"/>
                      </a:lnTo>
                      <a:lnTo>
                        <a:pt x="1516" y="803"/>
                      </a:lnTo>
                      <a:lnTo>
                        <a:pt x="1570" y="789"/>
                      </a:lnTo>
                      <a:lnTo>
                        <a:pt x="1623" y="775"/>
                      </a:lnTo>
                      <a:lnTo>
                        <a:pt x="1675" y="758"/>
                      </a:lnTo>
                      <a:lnTo>
                        <a:pt x="1725" y="739"/>
                      </a:lnTo>
                      <a:lnTo>
                        <a:pt x="1774" y="719"/>
                      </a:lnTo>
                      <a:lnTo>
                        <a:pt x="1822" y="697"/>
                      </a:lnTo>
                      <a:lnTo>
                        <a:pt x="1867" y="674"/>
                      </a:lnTo>
                      <a:lnTo>
                        <a:pt x="1911" y="648"/>
                      </a:lnTo>
                      <a:lnTo>
                        <a:pt x="1954" y="622"/>
                      </a:lnTo>
                      <a:lnTo>
                        <a:pt x="1995" y="594"/>
                      </a:lnTo>
                      <a:lnTo>
                        <a:pt x="2034" y="565"/>
                      </a:lnTo>
                      <a:lnTo>
                        <a:pt x="2070" y="534"/>
                      </a:lnTo>
                      <a:lnTo>
                        <a:pt x="2105" y="502"/>
                      </a:lnTo>
                      <a:lnTo>
                        <a:pt x="2137" y="470"/>
                      </a:lnTo>
                      <a:lnTo>
                        <a:pt x="2168" y="435"/>
                      </a:lnTo>
                      <a:lnTo>
                        <a:pt x="2197" y="400"/>
                      </a:lnTo>
                      <a:lnTo>
                        <a:pt x="2223" y="364"/>
                      </a:lnTo>
                      <a:lnTo>
                        <a:pt x="2246" y="327"/>
                      </a:lnTo>
                      <a:lnTo>
                        <a:pt x="2267" y="289"/>
                      </a:lnTo>
                      <a:lnTo>
                        <a:pt x="2285" y="249"/>
                      </a:lnTo>
                      <a:lnTo>
                        <a:pt x="2300" y="210"/>
                      </a:lnTo>
                      <a:lnTo>
                        <a:pt x="2314" y="169"/>
                      </a:lnTo>
                      <a:lnTo>
                        <a:pt x="2325" y="128"/>
                      </a:lnTo>
                      <a:lnTo>
                        <a:pt x="2331" y="85"/>
                      </a:lnTo>
                      <a:lnTo>
                        <a:pt x="2336" y="42"/>
                      </a:lnTo>
                      <a:lnTo>
                        <a:pt x="2338" y="0"/>
                      </a:lnTo>
                      <a:lnTo>
                        <a:pt x="0" y="0"/>
                      </a:lnTo>
                      <a:lnTo>
                        <a:pt x="2" y="33"/>
                      </a:lnTo>
                      <a:lnTo>
                        <a:pt x="4" y="66"/>
                      </a:lnTo>
                      <a:lnTo>
                        <a:pt x="8" y="98"/>
                      </a:lnTo>
                      <a:lnTo>
                        <a:pt x="15" y="131"/>
                      </a:lnTo>
                      <a:lnTo>
                        <a:pt x="22" y="162"/>
                      </a:lnTo>
                      <a:lnTo>
                        <a:pt x="33" y="195"/>
                      </a:lnTo>
                      <a:lnTo>
                        <a:pt x="43" y="227"/>
                      </a:lnTo>
                      <a:lnTo>
                        <a:pt x="56" y="258"/>
                      </a:lnTo>
                      <a:lnTo>
                        <a:pt x="71" y="289"/>
                      </a:lnTo>
                      <a:lnTo>
                        <a:pt x="87" y="319"/>
                      </a:lnTo>
                      <a:lnTo>
                        <a:pt x="105" y="348"/>
                      </a:lnTo>
                      <a:lnTo>
                        <a:pt x="126" y="378"/>
                      </a:lnTo>
                      <a:lnTo>
                        <a:pt x="146" y="407"/>
                      </a:lnTo>
                      <a:lnTo>
                        <a:pt x="170" y="435"/>
                      </a:lnTo>
                      <a:lnTo>
                        <a:pt x="194" y="463"/>
                      </a:lnTo>
                      <a:lnTo>
                        <a:pt x="220" y="491"/>
                      </a:lnTo>
                      <a:close/>
                    </a:path>
                  </a:pathLst>
                </a:custGeom>
                <a:solidFill>
                  <a:srgbClr val="0000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78963" name="Freeform 19"/>
                <p:cNvSpPr>
                  <a:spLocks/>
                </p:cNvSpPr>
                <p:nvPr/>
              </p:nvSpPr>
              <p:spPr bwMode="auto">
                <a:xfrm>
                  <a:off x="3871" y="1804"/>
                  <a:ext cx="792" cy="287"/>
                </a:xfrm>
                <a:custGeom>
                  <a:avLst/>
                  <a:gdLst>
                    <a:gd name="T0" fmla="*/ 2127 w 2374"/>
                    <a:gd name="T1" fmla="*/ 336 h 861"/>
                    <a:gd name="T2" fmla="*/ 2082 w 2374"/>
                    <a:gd name="T3" fmla="*/ 296 h 861"/>
                    <a:gd name="T4" fmla="*/ 2034 w 2374"/>
                    <a:gd name="T5" fmla="*/ 259 h 861"/>
                    <a:gd name="T6" fmla="*/ 1984 w 2374"/>
                    <a:gd name="T7" fmla="*/ 224 h 861"/>
                    <a:gd name="T8" fmla="*/ 1931 w 2374"/>
                    <a:gd name="T9" fmla="*/ 190 h 861"/>
                    <a:gd name="T10" fmla="*/ 1875 w 2374"/>
                    <a:gd name="T11" fmla="*/ 161 h 861"/>
                    <a:gd name="T12" fmla="*/ 1817 w 2374"/>
                    <a:gd name="T13" fmla="*/ 132 h 861"/>
                    <a:gd name="T14" fmla="*/ 1757 w 2374"/>
                    <a:gd name="T15" fmla="*/ 106 h 861"/>
                    <a:gd name="T16" fmla="*/ 1695 w 2374"/>
                    <a:gd name="T17" fmla="*/ 83 h 861"/>
                    <a:gd name="T18" fmla="*/ 1631 w 2374"/>
                    <a:gd name="T19" fmla="*/ 64 h 861"/>
                    <a:gd name="T20" fmla="*/ 1566 w 2374"/>
                    <a:gd name="T21" fmla="*/ 46 h 861"/>
                    <a:gd name="T22" fmla="*/ 1499 w 2374"/>
                    <a:gd name="T23" fmla="*/ 31 h 861"/>
                    <a:gd name="T24" fmla="*/ 1432 w 2374"/>
                    <a:gd name="T25" fmla="*/ 18 h 861"/>
                    <a:gd name="T26" fmla="*/ 1362 w 2374"/>
                    <a:gd name="T27" fmla="*/ 9 h 861"/>
                    <a:gd name="T28" fmla="*/ 1292 w 2374"/>
                    <a:gd name="T29" fmla="*/ 4 h 861"/>
                    <a:gd name="T30" fmla="*/ 1223 w 2374"/>
                    <a:gd name="T31" fmla="*/ 0 h 861"/>
                    <a:gd name="T32" fmla="*/ 1126 w 2374"/>
                    <a:gd name="T33" fmla="*/ 2 h 861"/>
                    <a:gd name="T34" fmla="*/ 1005 w 2374"/>
                    <a:gd name="T35" fmla="*/ 11 h 861"/>
                    <a:gd name="T36" fmla="*/ 890 w 2374"/>
                    <a:gd name="T37" fmla="*/ 27 h 861"/>
                    <a:gd name="T38" fmla="*/ 779 w 2374"/>
                    <a:gd name="T39" fmla="*/ 53 h 861"/>
                    <a:gd name="T40" fmla="*/ 672 w 2374"/>
                    <a:gd name="T41" fmla="*/ 86 h 861"/>
                    <a:gd name="T42" fmla="*/ 571 w 2374"/>
                    <a:gd name="T43" fmla="*/ 126 h 861"/>
                    <a:gd name="T44" fmla="*/ 477 w 2374"/>
                    <a:gd name="T45" fmla="*/ 172 h 861"/>
                    <a:gd name="T46" fmla="*/ 389 w 2374"/>
                    <a:gd name="T47" fmla="*/ 224 h 861"/>
                    <a:gd name="T48" fmla="*/ 309 w 2374"/>
                    <a:gd name="T49" fmla="*/ 283 h 861"/>
                    <a:gd name="T50" fmla="*/ 237 w 2374"/>
                    <a:gd name="T51" fmla="*/ 347 h 861"/>
                    <a:gd name="T52" fmla="*/ 172 w 2374"/>
                    <a:gd name="T53" fmla="*/ 415 h 861"/>
                    <a:gd name="T54" fmla="*/ 118 w 2374"/>
                    <a:gd name="T55" fmla="*/ 489 h 861"/>
                    <a:gd name="T56" fmla="*/ 73 w 2374"/>
                    <a:gd name="T57" fmla="*/ 565 h 861"/>
                    <a:gd name="T58" fmla="*/ 38 w 2374"/>
                    <a:gd name="T59" fmla="*/ 646 h 861"/>
                    <a:gd name="T60" fmla="*/ 15 w 2374"/>
                    <a:gd name="T61" fmla="*/ 730 h 861"/>
                    <a:gd name="T62" fmla="*/ 2 w 2374"/>
                    <a:gd name="T63" fmla="*/ 817 h 861"/>
                    <a:gd name="T64" fmla="*/ 2374 w 2374"/>
                    <a:gd name="T65" fmla="*/ 861 h 861"/>
                    <a:gd name="T66" fmla="*/ 2370 w 2374"/>
                    <a:gd name="T67" fmla="*/ 792 h 861"/>
                    <a:gd name="T68" fmla="*/ 2359 w 2374"/>
                    <a:gd name="T69" fmla="*/ 726 h 861"/>
                    <a:gd name="T70" fmla="*/ 2341 w 2374"/>
                    <a:gd name="T71" fmla="*/ 660 h 861"/>
                    <a:gd name="T72" fmla="*/ 2316 w 2374"/>
                    <a:gd name="T73" fmla="*/ 596 h 861"/>
                    <a:gd name="T74" fmla="*/ 2283 w 2374"/>
                    <a:gd name="T75" fmla="*/ 533 h 861"/>
                    <a:gd name="T76" fmla="*/ 2244 w 2374"/>
                    <a:gd name="T77" fmla="*/ 472 h 861"/>
                    <a:gd name="T78" fmla="*/ 2199 w 2374"/>
                    <a:gd name="T79" fmla="*/ 414 h 861"/>
                    <a:gd name="T80" fmla="*/ 2148 w 2374"/>
                    <a:gd name="T81" fmla="*/ 357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74" h="861">
                      <a:moveTo>
                        <a:pt x="2148" y="357"/>
                      </a:moveTo>
                      <a:lnTo>
                        <a:pt x="2127" y="336"/>
                      </a:lnTo>
                      <a:lnTo>
                        <a:pt x="2105" y="316"/>
                      </a:lnTo>
                      <a:lnTo>
                        <a:pt x="2082" y="296"/>
                      </a:lnTo>
                      <a:lnTo>
                        <a:pt x="2058" y="277"/>
                      </a:lnTo>
                      <a:lnTo>
                        <a:pt x="2034" y="259"/>
                      </a:lnTo>
                      <a:lnTo>
                        <a:pt x="2009" y="241"/>
                      </a:lnTo>
                      <a:lnTo>
                        <a:pt x="1984" y="224"/>
                      </a:lnTo>
                      <a:lnTo>
                        <a:pt x="1958" y="207"/>
                      </a:lnTo>
                      <a:lnTo>
                        <a:pt x="1931" y="190"/>
                      </a:lnTo>
                      <a:lnTo>
                        <a:pt x="1902" y="175"/>
                      </a:lnTo>
                      <a:lnTo>
                        <a:pt x="1875" y="161"/>
                      </a:lnTo>
                      <a:lnTo>
                        <a:pt x="1847" y="146"/>
                      </a:lnTo>
                      <a:lnTo>
                        <a:pt x="1817" y="132"/>
                      </a:lnTo>
                      <a:lnTo>
                        <a:pt x="1787" y="119"/>
                      </a:lnTo>
                      <a:lnTo>
                        <a:pt x="1757" y="106"/>
                      </a:lnTo>
                      <a:lnTo>
                        <a:pt x="1726" y="95"/>
                      </a:lnTo>
                      <a:lnTo>
                        <a:pt x="1695" y="83"/>
                      </a:lnTo>
                      <a:lnTo>
                        <a:pt x="1663" y="73"/>
                      </a:lnTo>
                      <a:lnTo>
                        <a:pt x="1631" y="64"/>
                      </a:lnTo>
                      <a:lnTo>
                        <a:pt x="1598" y="55"/>
                      </a:lnTo>
                      <a:lnTo>
                        <a:pt x="1566" y="46"/>
                      </a:lnTo>
                      <a:lnTo>
                        <a:pt x="1533" y="38"/>
                      </a:lnTo>
                      <a:lnTo>
                        <a:pt x="1499" y="31"/>
                      </a:lnTo>
                      <a:lnTo>
                        <a:pt x="1465" y="25"/>
                      </a:lnTo>
                      <a:lnTo>
                        <a:pt x="1432" y="18"/>
                      </a:lnTo>
                      <a:lnTo>
                        <a:pt x="1397" y="15"/>
                      </a:lnTo>
                      <a:lnTo>
                        <a:pt x="1362" y="9"/>
                      </a:lnTo>
                      <a:lnTo>
                        <a:pt x="1327" y="7"/>
                      </a:lnTo>
                      <a:lnTo>
                        <a:pt x="1292" y="4"/>
                      </a:lnTo>
                      <a:lnTo>
                        <a:pt x="1257" y="2"/>
                      </a:lnTo>
                      <a:lnTo>
                        <a:pt x="1223" y="0"/>
                      </a:lnTo>
                      <a:lnTo>
                        <a:pt x="1186" y="0"/>
                      </a:lnTo>
                      <a:lnTo>
                        <a:pt x="1126" y="2"/>
                      </a:lnTo>
                      <a:lnTo>
                        <a:pt x="1065" y="4"/>
                      </a:lnTo>
                      <a:lnTo>
                        <a:pt x="1005" y="11"/>
                      </a:lnTo>
                      <a:lnTo>
                        <a:pt x="947" y="18"/>
                      </a:lnTo>
                      <a:lnTo>
                        <a:pt x="890" y="27"/>
                      </a:lnTo>
                      <a:lnTo>
                        <a:pt x="834" y="39"/>
                      </a:lnTo>
                      <a:lnTo>
                        <a:pt x="779" y="53"/>
                      </a:lnTo>
                      <a:lnTo>
                        <a:pt x="725" y="68"/>
                      </a:lnTo>
                      <a:lnTo>
                        <a:pt x="672" y="86"/>
                      </a:lnTo>
                      <a:lnTo>
                        <a:pt x="622" y="105"/>
                      </a:lnTo>
                      <a:lnTo>
                        <a:pt x="571" y="126"/>
                      </a:lnTo>
                      <a:lnTo>
                        <a:pt x="524" y="148"/>
                      </a:lnTo>
                      <a:lnTo>
                        <a:pt x="477" y="172"/>
                      </a:lnTo>
                      <a:lnTo>
                        <a:pt x="432" y="197"/>
                      </a:lnTo>
                      <a:lnTo>
                        <a:pt x="389" y="224"/>
                      </a:lnTo>
                      <a:lnTo>
                        <a:pt x="348" y="252"/>
                      </a:lnTo>
                      <a:lnTo>
                        <a:pt x="309" y="283"/>
                      </a:lnTo>
                      <a:lnTo>
                        <a:pt x="272" y="314"/>
                      </a:lnTo>
                      <a:lnTo>
                        <a:pt x="237" y="347"/>
                      </a:lnTo>
                      <a:lnTo>
                        <a:pt x="203" y="380"/>
                      </a:lnTo>
                      <a:lnTo>
                        <a:pt x="172" y="415"/>
                      </a:lnTo>
                      <a:lnTo>
                        <a:pt x="144" y="451"/>
                      </a:lnTo>
                      <a:lnTo>
                        <a:pt x="118" y="489"/>
                      </a:lnTo>
                      <a:lnTo>
                        <a:pt x="93" y="526"/>
                      </a:lnTo>
                      <a:lnTo>
                        <a:pt x="73" y="565"/>
                      </a:lnTo>
                      <a:lnTo>
                        <a:pt x="53" y="605"/>
                      </a:lnTo>
                      <a:lnTo>
                        <a:pt x="38" y="646"/>
                      </a:lnTo>
                      <a:lnTo>
                        <a:pt x="25" y="688"/>
                      </a:lnTo>
                      <a:lnTo>
                        <a:pt x="15" y="730"/>
                      </a:lnTo>
                      <a:lnTo>
                        <a:pt x="7" y="773"/>
                      </a:lnTo>
                      <a:lnTo>
                        <a:pt x="2" y="817"/>
                      </a:lnTo>
                      <a:lnTo>
                        <a:pt x="0" y="861"/>
                      </a:lnTo>
                      <a:lnTo>
                        <a:pt x="2374" y="861"/>
                      </a:lnTo>
                      <a:lnTo>
                        <a:pt x="2372" y="827"/>
                      </a:lnTo>
                      <a:lnTo>
                        <a:pt x="2370" y="792"/>
                      </a:lnTo>
                      <a:lnTo>
                        <a:pt x="2366" y="759"/>
                      </a:lnTo>
                      <a:lnTo>
                        <a:pt x="2359" y="726"/>
                      </a:lnTo>
                      <a:lnTo>
                        <a:pt x="2350" y="693"/>
                      </a:lnTo>
                      <a:lnTo>
                        <a:pt x="2341" y="660"/>
                      </a:lnTo>
                      <a:lnTo>
                        <a:pt x="2330" y="628"/>
                      </a:lnTo>
                      <a:lnTo>
                        <a:pt x="2316" y="596"/>
                      </a:lnTo>
                      <a:lnTo>
                        <a:pt x="2301" y="564"/>
                      </a:lnTo>
                      <a:lnTo>
                        <a:pt x="2283" y="533"/>
                      </a:lnTo>
                      <a:lnTo>
                        <a:pt x="2265" y="503"/>
                      </a:lnTo>
                      <a:lnTo>
                        <a:pt x="2244" y="472"/>
                      </a:lnTo>
                      <a:lnTo>
                        <a:pt x="2223" y="442"/>
                      </a:lnTo>
                      <a:lnTo>
                        <a:pt x="2199" y="414"/>
                      </a:lnTo>
                      <a:lnTo>
                        <a:pt x="2175" y="385"/>
                      </a:lnTo>
                      <a:lnTo>
                        <a:pt x="2148" y="357"/>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64" name="Freeform 20"/>
                <p:cNvSpPr>
                  <a:spLocks/>
                </p:cNvSpPr>
                <p:nvPr/>
              </p:nvSpPr>
              <p:spPr bwMode="auto">
                <a:xfrm>
                  <a:off x="3886" y="1816"/>
                  <a:ext cx="762" cy="551"/>
                </a:xfrm>
                <a:custGeom>
                  <a:avLst/>
                  <a:gdLst>
                    <a:gd name="T0" fmla="*/ 1026 w 2286"/>
                    <a:gd name="T1" fmla="*/ 4 h 1653"/>
                    <a:gd name="T2" fmla="*/ 857 w 2286"/>
                    <a:gd name="T3" fmla="*/ 26 h 1653"/>
                    <a:gd name="T4" fmla="*/ 698 w 2286"/>
                    <a:gd name="T5" fmla="*/ 65 h 1653"/>
                    <a:gd name="T6" fmla="*/ 551 w 2286"/>
                    <a:gd name="T7" fmla="*/ 120 h 1653"/>
                    <a:gd name="T8" fmla="*/ 416 w 2286"/>
                    <a:gd name="T9" fmla="*/ 189 h 1653"/>
                    <a:gd name="T10" fmla="*/ 297 w 2286"/>
                    <a:gd name="T11" fmla="*/ 271 h 1653"/>
                    <a:gd name="T12" fmla="*/ 195 w 2286"/>
                    <a:gd name="T13" fmla="*/ 364 h 1653"/>
                    <a:gd name="T14" fmla="*/ 113 w 2286"/>
                    <a:gd name="T15" fmla="*/ 469 h 1653"/>
                    <a:gd name="T16" fmla="*/ 52 w 2286"/>
                    <a:gd name="T17" fmla="*/ 581 h 1653"/>
                    <a:gd name="T18" fmla="*/ 13 w 2286"/>
                    <a:gd name="T19" fmla="*/ 701 h 1653"/>
                    <a:gd name="T20" fmla="*/ 0 w 2286"/>
                    <a:gd name="T21" fmla="*/ 827 h 1653"/>
                    <a:gd name="T22" fmla="*/ 8 w 2286"/>
                    <a:gd name="T23" fmla="*/ 924 h 1653"/>
                    <a:gd name="T24" fmla="*/ 31 w 2286"/>
                    <a:gd name="T25" fmla="*/ 1019 h 1653"/>
                    <a:gd name="T26" fmla="*/ 70 w 2286"/>
                    <a:gd name="T27" fmla="*/ 1111 h 1653"/>
                    <a:gd name="T28" fmla="*/ 123 w 2286"/>
                    <a:gd name="T29" fmla="*/ 1200 h 1653"/>
                    <a:gd name="T30" fmla="*/ 190 w 2286"/>
                    <a:gd name="T31" fmla="*/ 1283 h 1653"/>
                    <a:gd name="T32" fmla="*/ 257 w 2286"/>
                    <a:gd name="T33" fmla="*/ 1350 h 1653"/>
                    <a:gd name="T34" fmla="*/ 326 w 2286"/>
                    <a:gd name="T35" fmla="*/ 1404 h 1653"/>
                    <a:gd name="T36" fmla="*/ 399 w 2286"/>
                    <a:gd name="T37" fmla="*/ 1455 h 1653"/>
                    <a:gd name="T38" fmla="*/ 480 w 2286"/>
                    <a:gd name="T39" fmla="*/ 1500 h 1653"/>
                    <a:gd name="T40" fmla="*/ 564 w 2286"/>
                    <a:gd name="T41" fmla="*/ 1540 h 1653"/>
                    <a:gd name="T42" fmla="*/ 653 w 2286"/>
                    <a:gd name="T43" fmla="*/ 1573 h 1653"/>
                    <a:gd name="T44" fmla="*/ 746 w 2286"/>
                    <a:gd name="T45" fmla="*/ 1602 h 1653"/>
                    <a:gd name="T46" fmla="*/ 841 w 2286"/>
                    <a:gd name="T47" fmla="*/ 1624 h 1653"/>
                    <a:gd name="T48" fmla="*/ 940 w 2286"/>
                    <a:gd name="T49" fmla="*/ 1641 h 1653"/>
                    <a:gd name="T50" fmla="*/ 1040 w 2286"/>
                    <a:gd name="T51" fmla="*/ 1650 h 1653"/>
                    <a:gd name="T52" fmla="*/ 1142 w 2286"/>
                    <a:gd name="T53" fmla="*/ 1653 h 1653"/>
                    <a:gd name="T54" fmla="*/ 1244 w 2286"/>
                    <a:gd name="T55" fmla="*/ 1650 h 1653"/>
                    <a:gd name="T56" fmla="*/ 1345 w 2286"/>
                    <a:gd name="T57" fmla="*/ 1641 h 1653"/>
                    <a:gd name="T58" fmla="*/ 1443 w 2286"/>
                    <a:gd name="T59" fmla="*/ 1624 h 1653"/>
                    <a:gd name="T60" fmla="*/ 1540 w 2286"/>
                    <a:gd name="T61" fmla="*/ 1602 h 1653"/>
                    <a:gd name="T62" fmla="*/ 1632 w 2286"/>
                    <a:gd name="T63" fmla="*/ 1573 h 1653"/>
                    <a:gd name="T64" fmla="*/ 1721 w 2286"/>
                    <a:gd name="T65" fmla="*/ 1540 h 1653"/>
                    <a:gd name="T66" fmla="*/ 1805 w 2286"/>
                    <a:gd name="T67" fmla="*/ 1500 h 1653"/>
                    <a:gd name="T68" fmla="*/ 1885 w 2286"/>
                    <a:gd name="T69" fmla="*/ 1455 h 1653"/>
                    <a:gd name="T70" fmla="*/ 1960 w 2286"/>
                    <a:gd name="T71" fmla="*/ 1404 h 1653"/>
                    <a:gd name="T72" fmla="*/ 2029 w 2286"/>
                    <a:gd name="T73" fmla="*/ 1350 h 1653"/>
                    <a:gd name="T74" fmla="*/ 2096 w 2286"/>
                    <a:gd name="T75" fmla="*/ 1283 h 1653"/>
                    <a:gd name="T76" fmla="*/ 2163 w 2286"/>
                    <a:gd name="T77" fmla="*/ 1200 h 1653"/>
                    <a:gd name="T78" fmla="*/ 2216 w 2286"/>
                    <a:gd name="T79" fmla="*/ 1111 h 1653"/>
                    <a:gd name="T80" fmla="*/ 2255 w 2286"/>
                    <a:gd name="T81" fmla="*/ 1019 h 1653"/>
                    <a:gd name="T82" fmla="*/ 2278 w 2286"/>
                    <a:gd name="T83" fmla="*/ 924 h 1653"/>
                    <a:gd name="T84" fmla="*/ 2286 w 2286"/>
                    <a:gd name="T85" fmla="*/ 827 h 1653"/>
                    <a:gd name="T86" fmla="*/ 2278 w 2286"/>
                    <a:gd name="T87" fmla="*/ 730 h 1653"/>
                    <a:gd name="T88" fmla="*/ 2255 w 2286"/>
                    <a:gd name="T89" fmla="*/ 634 h 1653"/>
                    <a:gd name="T90" fmla="*/ 2216 w 2286"/>
                    <a:gd name="T91" fmla="*/ 542 h 1653"/>
                    <a:gd name="T92" fmla="*/ 2163 w 2286"/>
                    <a:gd name="T93" fmla="*/ 453 h 1653"/>
                    <a:gd name="T94" fmla="*/ 2096 w 2286"/>
                    <a:gd name="T95" fmla="*/ 369 h 1653"/>
                    <a:gd name="T96" fmla="*/ 2029 w 2286"/>
                    <a:gd name="T97" fmla="*/ 303 h 1653"/>
                    <a:gd name="T98" fmla="*/ 1960 w 2286"/>
                    <a:gd name="T99" fmla="*/ 248 h 1653"/>
                    <a:gd name="T100" fmla="*/ 1885 w 2286"/>
                    <a:gd name="T101" fmla="*/ 199 h 1653"/>
                    <a:gd name="T102" fmla="*/ 1805 w 2286"/>
                    <a:gd name="T103" fmla="*/ 154 h 1653"/>
                    <a:gd name="T104" fmla="*/ 1721 w 2286"/>
                    <a:gd name="T105" fmla="*/ 114 h 1653"/>
                    <a:gd name="T106" fmla="*/ 1632 w 2286"/>
                    <a:gd name="T107" fmla="*/ 80 h 1653"/>
                    <a:gd name="T108" fmla="*/ 1540 w 2286"/>
                    <a:gd name="T109" fmla="*/ 52 h 1653"/>
                    <a:gd name="T110" fmla="*/ 1443 w 2286"/>
                    <a:gd name="T111" fmla="*/ 30 h 1653"/>
                    <a:gd name="T112" fmla="*/ 1345 w 2286"/>
                    <a:gd name="T113" fmla="*/ 13 h 1653"/>
                    <a:gd name="T114" fmla="*/ 1244 w 2286"/>
                    <a:gd name="T115" fmla="*/ 4 h 1653"/>
                    <a:gd name="T116" fmla="*/ 1142 w 2286"/>
                    <a:gd name="T117" fmla="*/ 0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6" h="1653">
                      <a:moveTo>
                        <a:pt x="1142" y="0"/>
                      </a:moveTo>
                      <a:lnTo>
                        <a:pt x="1084" y="1"/>
                      </a:lnTo>
                      <a:lnTo>
                        <a:pt x="1026" y="4"/>
                      </a:lnTo>
                      <a:lnTo>
                        <a:pt x="969" y="9"/>
                      </a:lnTo>
                      <a:lnTo>
                        <a:pt x="912" y="17"/>
                      </a:lnTo>
                      <a:lnTo>
                        <a:pt x="857" y="26"/>
                      </a:lnTo>
                      <a:lnTo>
                        <a:pt x="804" y="37"/>
                      </a:lnTo>
                      <a:lnTo>
                        <a:pt x="751" y="50"/>
                      </a:lnTo>
                      <a:lnTo>
                        <a:pt x="698" y="65"/>
                      </a:lnTo>
                      <a:lnTo>
                        <a:pt x="648" y="81"/>
                      </a:lnTo>
                      <a:lnTo>
                        <a:pt x="598" y="99"/>
                      </a:lnTo>
                      <a:lnTo>
                        <a:pt x="551" y="120"/>
                      </a:lnTo>
                      <a:lnTo>
                        <a:pt x="504" y="141"/>
                      </a:lnTo>
                      <a:lnTo>
                        <a:pt x="460" y="164"/>
                      </a:lnTo>
                      <a:lnTo>
                        <a:pt x="416" y="189"/>
                      </a:lnTo>
                      <a:lnTo>
                        <a:pt x="375" y="214"/>
                      </a:lnTo>
                      <a:lnTo>
                        <a:pt x="335" y="243"/>
                      </a:lnTo>
                      <a:lnTo>
                        <a:pt x="297" y="271"/>
                      </a:lnTo>
                      <a:lnTo>
                        <a:pt x="261" y="301"/>
                      </a:lnTo>
                      <a:lnTo>
                        <a:pt x="228" y="332"/>
                      </a:lnTo>
                      <a:lnTo>
                        <a:pt x="195" y="364"/>
                      </a:lnTo>
                      <a:lnTo>
                        <a:pt x="166" y="398"/>
                      </a:lnTo>
                      <a:lnTo>
                        <a:pt x="138" y="433"/>
                      </a:lnTo>
                      <a:lnTo>
                        <a:pt x="113" y="469"/>
                      </a:lnTo>
                      <a:lnTo>
                        <a:pt x="91" y="505"/>
                      </a:lnTo>
                      <a:lnTo>
                        <a:pt x="70" y="542"/>
                      </a:lnTo>
                      <a:lnTo>
                        <a:pt x="52" y="581"/>
                      </a:lnTo>
                      <a:lnTo>
                        <a:pt x="36" y="620"/>
                      </a:lnTo>
                      <a:lnTo>
                        <a:pt x="23" y="660"/>
                      </a:lnTo>
                      <a:lnTo>
                        <a:pt x="13" y="701"/>
                      </a:lnTo>
                      <a:lnTo>
                        <a:pt x="7" y="743"/>
                      </a:lnTo>
                      <a:lnTo>
                        <a:pt x="2" y="784"/>
                      </a:lnTo>
                      <a:lnTo>
                        <a:pt x="0" y="827"/>
                      </a:lnTo>
                      <a:lnTo>
                        <a:pt x="2" y="859"/>
                      </a:lnTo>
                      <a:lnTo>
                        <a:pt x="4" y="891"/>
                      </a:lnTo>
                      <a:lnTo>
                        <a:pt x="8" y="924"/>
                      </a:lnTo>
                      <a:lnTo>
                        <a:pt x="14" y="956"/>
                      </a:lnTo>
                      <a:lnTo>
                        <a:pt x="22" y="988"/>
                      </a:lnTo>
                      <a:lnTo>
                        <a:pt x="31" y="1019"/>
                      </a:lnTo>
                      <a:lnTo>
                        <a:pt x="43" y="1050"/>
                      </a:lnTo>
                      <a:lnTo>
                        <a:pt x="56" y="1081"/>
                      </a:lnTo>
                      <a:lnTo>
                        <a:pt x="70" y="1111"/>
                      </a:lnTo>
                      <a:lnTo>
                        <a:pt x="86" y="1141"/>
                      </a:lnTo>
                      <a:lnTo>
                        <a:pt x="104" y="1170"/>
                      </a:lnTo>
                      <a:lnTo>
                        <a:pt x="123" y="1200"/>
                      </a:lnTo>
                      <a:lnTo>
                        <a:pt x="144" y="1228"/>
                      </a:lnTo>
                      <a:lnTo>
                        <a:pt x="167" y="1256"/>
                      </a:lnTo>
                      <a:lnTo>
                        <a:pt x="190" y="1283"/>
                      </a:lnTo>
                      <a:lnTo>
                        <a:pt x="216" y="1310"/>
                      </a:lnTo>
                      <a:lnTo>
                        <a:pt x="237" y="1329"/>
                      </a:lnTo>
                      <a:lnTo>
                        <a:pt x="257" y="1350"/>
                      </a:lnTo>
                      <a:lnTo>
                        <a:pt x="279" y="1368"/>
                      </a:lnTo>
                      <a:lnTo>
                        <a:pt x="303" y="1386"/>
                      </a:lnTo>
                      <a:lnTo>
                        <a:pt x="326" y="1404"/>
                      </a:lnTo>
                      <a:lnTo>
                        <a:pt x="350" y="1422"/>
                      </a:lnTo>
                      <a:lnTo>
                        <a:pt x="375" y="1439"/>
                      </a:lnTo>
                      <a:lnTo>
                        <a:pt x="399" y="1455"/>
                      </a:lnTo>
                      <a:lnTo>
                        <a:pt x="427" y="1470"/>
                      </a:lnTo>
                      <a:lnTo>
                        <a:pt x="452" y="1486"/>
                      </a:lnTo>
                      <a:lnTo>
                        <a:pt x="480" y="1500"/>
                      </a:lnTo>
                      <a:lnTo>
                        <a:pt x="507" y="1514"/>
                      </a:lnTo>
                      <a:lnTo>
                        <a:pt x="535" y="1527"/>
                      </a:lnTo>
                      <a:lnTo>
                        <a:pt x="564" y="1540"/>
                      </a:lnTo>
                      <a:lnTo>
                        <a:pt x="593" y="1551"/>
                      </a:lnTo>
                      <a:lnTo>
                        <a:pt x="623" y="1563"/>
                      </a:lnTo>
                      <a:lnTo>
                        <a:pt x="653" y="1573"/>
                      </a:lnTo>
                      <a:lnTo>
                        <a:pt x="684" y="1584"/>
                      </a:lnTo>
                      <a:lnTo>
                        <a:pt x="715" y="1593"/>
                      </a:lnTo>
                      <a:lnTo>
                        <a:pt x="746" y="1602"/>
                      </a:lnTo>
                      <a:lnTo>
                        <a:pt x="777" y="1610"/>
                      </a:lnTo>
                      <a:lnTo>
                        <a:pt x="809" y="1617"/>
                      </a:lnTo>
                      <a:lnTo>
                        <a:pt x="841" y="1624"/>
                      </a:lnTo>
                      <a:lnTo>
                        <a:pt x="874" y="1630"/>
                      </a:lnTo>
                      <a:lnTo>
                        <a:pt x="907" y="1635"/>
                      </a:lnTo>
                      <a:lnTo>
                        <a:pt x="940" y="1641"/>
                      </a:lnTo>
                      <a:lnTo>
                        <a:pt x="973" y="1644"/>
                      </a:lnTo>
                      <a:lnTo>
                        <a:pt x="1007" y="1647"/>
                      </a:lnTo>
                      <a:lnTo>
                        <a:pt x="1040" y="1650"/>
                      </a:lnTo>
                      <a:lnTo>
                        <a:pt x="1074" y="1652"/>
                      </a:lnTo>
                      <a:lnTo>
                        <a:pt x="1109" y="1653"/>
                      </a:lnTo>
                      <a:lnTo>
                        <a:pt x="1142" y="1653"/>
                      </a:lnTo>
                      <a:lnTo>
                        <a:pt x="1176" y="1653"/>
                      </a:lnTo>
                      <a:lnTo>
                        <a:pt x="1211" y="1652"/>
                      </a:lnTo>
                      <a:lnTo>
                        <a:pt x="1244" y="1650"/>
                      </a:lnTo>
                      <a:lnTo>
                        <a:pt x="1278" y="1647"/>
                      </a:lnTo>
                      <a:lnTo>
                        <a:pt x="1312" y="1644"/>
                      </a:lnTo>
                      <a:lnTo>
                        <a:pt x="1345" y="1641"/>
                      </a:lnTo>
                      <a:lnTo>
                        <a:pt x="1379" y="1635"/>
                      </a:lnTo>
                      <a:lnTo>
                        <a:pt x="1411" y="1630"/>
                      </a:lnTo>
                      <a:lnTo>
                        <a:pt x="1443" y="1624"/>
                      </a:lnTo>
                      <a:lnTo>
                        <a:pt x="1476" y="1617"/>
                      </a:lnTo>
                      <a:lnTo>
                        <a:pt x="1508" y="1610"/>
                      </a:lnTo>
                      <a:lnTo>
                        <a:pt x="1540" y="1602"/>
                      </a:lnTo>
                      <a:lnTo>
                        <a:pt x="1571" y="1593"/>
                      </a:lnTo>
                      <a:lnTo>
                        <a:pt x="1602" y="1584"/>
                      </a:lnTo>
                      <a:lnTo>
                        <a:pt x="1632" y="1573"/>
                      </a:lnTo>
                      <a:lnTo>
                        <a:pt x="1663" y="1563"/>
                      </a:lnTo>
                      <a:lnTo>
                        <a:pt x="1691" y="1551"/>
                      </a:lnTo>
                      <a:lnTo>
                        <a:pt x="1721" y="1540"/>
                      </a:lnTo>
                      <a:lnTo>
                        <a:pt x="1750" y="1527"/>
                      </a:lnTo>
                      <a:lnTo>
                        <a:pt x="1778" y="1514"/>
                      </a:lnTo>
                      <a:lnTo>
                        <a:pt x="1805" y="1500"/>
                      </a:lnTo>
                      <a:lnTo>
                        <a:pt x="1832" y="1486"/>
                      </a:lnTo>
                      <a:lnTo>
                        <a:pt x="1859" y="1470"/>
                      </a:lnTo>
                      <a:lnTo>
                        <a:pt x="1885" y="1455"/>
                      </a:lnTo>
                      <a:lnTo>
                        <a:pt x="1911" y="1439"/>
                      </a:lnTo>
                      <a:lnTo>
                        <a:pt x="1936" y="1422"/>
                      </a:lnTo>
                      <a:lnTo>
                        <a:pt x="1960" y="1404"/>
                      </a:lnTo>
                      <a:lnTo>
                        <a:pt x="1983" y="1386"/>
                      </a:lnTo>
                      <a:lnTo>
                        <a:pt x="2005" y="1368"/>
                      </a:lnTo>
                      <a:lnTo>
                        <a:pt x="2029" y="1350"/>
                      </a:lnTo>
                      <a:lnTo>
                        <a:pt x="2049" y="1329"/>
                      </a:lnTo>
                      <a:lnTo>
                        <a:pt x="2070" y="1310"/>
                      </a:lnTo>
                      <a:lnTo>
                        <a:pt x="2096" y="1283"/>
                      </a:lnTo>
                      <a:lnTo>
                        <a:pt x="2119" y="1256"/>
                      </a:lnTo>
                      <a:lnTo>
                        <a:pt x="2142" y="1228"/>
                      </a:lnTo>
                      <a:lnTo>
                        <a:pt x="2163" y="1200"/>
                      </a:lnTo>
                      <a:lnTo>
                        <a:pt x="2182" y="1170"/>
                      </a:lnTo>
                      <a:lnTo>
                        <a:pt x="2200" y="1141"/>
                      </a:lnTo>
                      <a:lnTo>
                        <a:pt x="2216" y="1111"/>
                      </a:lnTo>
                      <a:lnTo>
                        <a:pt x="2230" y="1081"/>
                      </a:lnTo>
                      <a:lnTo>
                        <a:pt x="2243" y="1050"/>
                      </a:lnTo>
                      <a:lnTo>
                        <a:pt x="2255" y="1019"/>
                      </a:lnTo>
                      <a:lnTo>
                        <a:pt x="2264" y="988"/>
                      </a:lnTo>
                      <a:lnTo>
                        <a:pt x="2272" y="956"/>
                      </a:lnTo>
                      <a:lnTo>
                        <a:pt x="2278" y="924"/>
                      </a:lnTo>
                      <a:lnTo>
                        <a:pt x="2282" y="891"/>
                      </a:lnTo>
                      <a:lnTo>
                        <a:pt x="2284" y="859"/>
                      </a:lnTo>
                      <a:lnTo>
                        <a:pt x="2286" y="827"/>
                      </a:lnTo>
                      <a:lnTo>
                        <a:pt x="2284" y="794"/>
                      </a:lnTo>
                      <a:lnTo>
                        <a:pt x="2282" y="762"/>
                      </a:lnTo>
                      <a:lnTo>
                        <a:pt x="2278" y="730"/>
                      </a:lnTo>
                      <a:lnTo>
                        <a:pt x="2272" y="698"/>
                      </a:lnTo>
                      <a:lnTo>
                        <a:pt x="2264" y="665"/>
                      </a:lnTo>
                      <a:lnTo>
                        <a:pt x="2255" y="634"/>
                      </a:lnTo>
                      <a:lnTo>
                        <a:pt x="2243" y="603"/>
                      </a:lnTo>
                      <a:lnTo>
                        <a:pt x="2230" y="572"/>
                      </a:lnTo>
                      <a:lnTo>
                        <a:pt x="2216" y="542"/>
                      </a:lnTo>
                      <a:lnTo>
                        <a:pt x="2200" y="511"/>
                      </a:lnTo>
                      <a:lnTo>
                        <a:pt x="2182" y="483"/>
                      </a:lnTo>
                      <a:lnTo>
                        <a:pt x="2163" y="453"/>
                      </a:lnTo>
                      <a:lnTo>
                        <a:pt x="2142" y="425"/>
                      </a:lnTo>
                      <a:lnTo>
                        <a:pt x="2119" y="397"/>
                      </a:lnTo>
                      <a:lnTo>
                        <a:pt x="2096" y="369"/>
                      </a:lnTo>
                      <a:lnTo>
                        <a:pt x="2070" y="342"/>
                      </a:lnTo>
                      <a:lnTo>
                        <a:pt x="2049" y="323"/>
                      </a:lnTo>
                      <a:lnTo>
                        <a:pt x="2029" y="303"/>
                      </a:lnTo>
                      <a:lnTo>
                        <a:pt x="2005" y="284"/>
                      </a:lnTo>
                      <a:lnTo>
                        <a:pt x="1983" y="266"/>
                      </a:lnTo>
                      <a:lnTo>
                        <a:pt x="1960" y="248"/>
                      </a:lnTo>
                      <a:lnTo>
                        <a:pt x="1936" y="231"/>
                      </a:lnTo>
                      <a:lnTo>
                        <a:pt x="1911" y="214"/>
                      </a:lnTo>
                      <a:lnTo>
                        <a:pt x="1885" y="199"/>
                      </a:lnTo>
                      <a:lnTo>
                        <a:pt x="1859" y="183"/>
                      </a:lnTo>
                      <a:lnTo>
                        <a:pt x="1832" y="168"/>
                      </a:lnTo>
                      <a:lnTo>
                        <a:pt x="1805" y="154"/>
                      </a:lnTo>
                      <a:lnTo>
                        <a:pt x="1778" y="139"/>
                      </a:lnTo>
                      <a:lnTo>
                        <a:pt x="1750" y="127"/>
                      </a:lnTo>
                      <a:lnTo>
                        <a:pt x="1721" y="114"/>
                      </a:lnTo>
                      <a:lnTo>
                        <a:pt x="1691" y="102"/>
                      </a:lnTo>
                      <a:lnTo>
                        <a:pt x="1663" y="90"/>
                      </a:lnTo>
                      <a:lnTo>
                        <a:pt x="1632" y="80"/>
                      </a:lnTo>
                      <a:lnTo>
                        <a:pt x="1602" y="70"/>
                      </a:lnTo>
                      <a:lnTo>
                        <a:pt x="1571" y="61"/>
                      </a:lnTo>
                      <a:lnTo>
                        <a:pt x="1540" y="52"/>
                      </a:lnTo>
                      <a:lnTo>
                        <a:pt x="1508" y="44"/>
                      </a:lnTo>
                      <a:lnTo>
                        <a:pt x="1476" y="36"/>
                      </a:lnTo>
                      <a:lnTo>
                        <a:pt x="1443" y="30"/>
                      </a:lnTo>
                      <a:lnTo>
                        <a:pt x="1411" y="23"/>
                      </a:lnTo>
                      <a:lnTo>
                        <a:pt x="1379" y="18"/>
                      </a:lnTo>
                      <a:lnTo>
                        <a:pt x="1345" y="13"/>
                      </a:lnTo>
                      <a:lnTo>
                        <a:pt x="1312" y="9"/>
                      </a:lnTo>
                      <a:lnTo>
                        <a:pt x="1278" y="6"/>
                      </a:lnTo>
                      <a:lnTo>
                        <a:pt x="1244" y="4"/>
                      </a:lnTo>
                      <a:lnTo>
                        <a:pt x="1211" y="1"/>
                      </a:lnTo>
                      <a:lnTo>
                        <a:pt x="1176" y="0"/>
                      </a:lnTo>
                      <a:lnTo>
                        <a:pt x="114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65" name="Freeform 21"/>
                <p:cNvSpPr>
                  <a:spLocks/>
                </p:cNvSpPr>
                <p:nvPr/>
              </p:nvSpPr>
              <p:spPr bwMode="auto">
                <a:xfrm>
                  <a:off x="3896" y="1826"/>
                  <a:ext cx="742" cy="530"/>
                </a:xfrm>
                <a:custGeom>
                  <a:avLst/>
                  <a:gdLst>
                    <a:gd name="T0" fmla="*/ 2220 w 2225"/>
                    <a:gd name="T1" fmla="*/ 877 h 1591"/>
                    <a:gd name="T2" fmla="*/ 2190 w 2225"/>
                    <a:gd name="T3" fmla="*/ 995 h 1591"/>
                    <a:gd name="T4" fmla="*/ 2137 w 2225"/>
                    <a:gd name="T5" fmla="*/ 1104 h 1591"/>
                    <a:gd name="T6" fmla="*/ 2063 w 2225"/>
                    <a:gd name="T7" fmla="*/ 1208 h 1591"/>
                    <a:gd name="T8" fmla="*/ 1970 w 2225"/>
                    <a:gd name="T9" fmla="*/ 1301 h 1591"/>
                    <a:gd name="T10" fmla="*/ 1860 w 2225"/>
                    <a:gd name="T11" fmla="*/ 1385 h 1591"/>
                    <a:gd name="T12" fmla="*/ 1734 w 2225"/>
                    <a:gd name="T13" fmla="*/ 1455 h 1591"/>
                    <a:gd name="T14" fmla="*/ 1594 w 2225"/>
                    <a:gd name="T15" fmla="*/ 1513 h 1591"/>
                    <a:gd name="T16" fmla="*/ 1443 w 2225"/>
                    <a:gd name="T17" fmla="*/ 1555 h 1591"/>
                    <a:gd name="T18" fmla="*/ 1282 w 2225"/>
                    <a:gd name="T19" fmla="*/ 1582 h 1591"/>
                    <a:gd name="T20" fmla="*/ 1112 w 2225"/>
                    <a:gd name="T21" fmla="*/ 1591 h 1591"/>
                    <a:gd name="T22" fmla="*/ 1013 w 2225"/>
                    <a:gd name="T23" fmla="*/ 1588 h 1591"/>
                    <a:gd name="T24" fmla="*/ 915 w 2225"/>
                    <a:gd name="T25" fmla="*/ 1579 h 1591"/>
                    <a:gd name="T26" fmla="*/ 818 w 2225"/>
                    <a:gd name="T27" fmla="*/ 1563 h 1591"/>
                    <a:gd name="T28" fmla="*/ 725 w 2225"/>
                    <a:gd name="T29" fmla="*/ 1541 h 1591"/>
                    <a:gd name="T30" fmla="*/ 634 w 2225"/>
                    <a:gd name="T31" fmla="*/ 1514 h 1591"/>
                    <a:gd name="T32" fmla="*/ 548 w 2225"/>
                    <a:gd name="T33" fmla="*/ 1480 h 1591"/>
                    <a:gd name="T34" fmla="*/ 465 w 2225"/>
                    <a:gd name="T35" fmla="*/ 1442 h 1591"/>
                    <a:gd name="T36" fmla="*/ 388 w 2225"/>
                    <a:gd name="T37" fmla="*/ 1399 h 1591"/>
                    <a:gd name="T38" fmla="*/ 315 w 2225"/>
                    <a:gd name="T39" fmla="*/ 1350 h 1591"/>
                    <a:gd name="T40" fmla="*/ 249 w 2225"/>
                    <a:gd name="T41" fmla="*/ 1297 h 1591"/>
                    <a:gd name="T42" fmla="*/ 183 w 2225"/>
                    <a:gd name="T43" fmla="*/ 1232 h 1591"/>
                    <a:gd name="T44" fmla="*/ 119 w 2225"/>
                    <a:gd name="T45" fmla="*/ 1152 h 1591"/>
                    <a:gd name="T46" fmla="*/ 67 w 2225"/>
                    <a:gd name="T47" fmla="*/ 1067 h 1591"/>
                    <a:gd name="T48" fmla="*/ 30 w 2225"/>
                    <a:gd name="T49" fmla="*/ 979 h 1591"/>
                    <a:gd name="T50" fmla="*/ 8 w 2225"/>
                    <a:gd name="T51" fmla="*/ 889 h 1591"/>
                    <a:gd name="T52" fmla="*/ 0 w 2225"/>
                    <a:gd name="T53" fmla="*/ 796 h 1591"/>
                    <a:gd name="T54" fmla="*/ 8 w 2225"/>
                    <a:gd name="T55" fmla="*/ 703 h 1591"/>
                    <a:gd name="T56" fmla="*/ 30 w 2225"/>
                    <a:gd name="T57" fmla="*/ 612 h 1591"/>
                    <a:gd name="T58" fmla="*/ 67 w 2225"/>
                    <a:gd name="T59" fmla="*/ 524 h 1591"/>
                    <a:gd name="T60" fmla="*/ 119 w 2225"/>
                    <a:gd name="T61" fmla="*/ 439 h 1591"/>
                    <a:gd name="T62" fmla="*/ 183 w 2225"/>
                    <a:gd name="T63" fmla="*/ 359 h 1591"/>
                    <a:gd name="T64" fmla="*/ 249 w 2225"/>
                    <a:gd name="T65" fmla="*/ 294 h 1591"/>
                    <a:gd name="T66" fmla="*/ 315 w 2225"/>
                    <a:gd name="T67" fmla="*/ 241 h 1591"/>
                    <a:gd name="T68" fmla="*/ 388 w 2225"/>
                    <a:gd name="T69" fmla="*/ 192 h 1591"/>
                    <a:gd name="T70" fmla="*/ 465 w 2225"/>
                    <a:gd name="T71" fmla="*/ 150 h 1591"/>
                    <a:gd name="T72" fmla="*/ 548 w 2225"/>
                    <a:gd name="T73" fmla="*/ 111 h 1591"/>
                    <a:gd name="T74" fmla="*/ 634 w 2225"/>
                    <a:gd name="T75" fmla="*/ 77 h 1591"/>
                    <a:gd name="T76" fmla="*/ 725 w 2225"/>
                    <a:gd name="T77" fmla="*/ 50 h 1591"/>
                    <a:gd name="T78" fmla="*/ 818 w 2225"/>
                    <a:gd name="T79" fmla="*/ 28 h 1591"/>
                    <a:gd name="T80" fmla="*/ 915 w 2225"/>
                    <a:gd name="T81" fmla="*/ 13 h 1591"/>
                    <a:gd name="T82" fmla="*/ 1013 w 2225"/>
                    <a:gd name="T83" fmla="*/ 4 h 1591"/>
                    <a:gd name="T84" fmla="*/ 1112 w 2225"/>
                    <a:gd name="T85" fmla="*/ 0 h 1591"/>
                    <a:gd name="T86" fmla="*/ 1212 w 2225"/>
                    <a:gd name="T87" fmla="*/ 4 h 1591"/>
                    <a:gd name="T88" fmla="*/ 1311 w 2225"/>
                    <a:gd name="T89" fmla="*/ 13 h 1591"/>
                    <a:gd name="T90" fmla="*/ 1407 w 2225"/>
                    <a:gd name="T91" fmla="*/ 28 h 1591"/>
                    <a:gd name="T92" fmla="*/ 1501 w 2225"/>
                    <a:gd name="T93" fmla="*/ 50 h 1591"/>
                    <a:gd name="T94" fmla="*/ 1592 w 2225"/>
                    <a:gd name="T95" fmla="*/ 77 h 1591"/>
                    <a:gd name="T96" fmla="*/ 1678 w 2225"/>
                    <a:gd name="T97" fmla="*/ 111 h 1591"/>
                    <a:gd name="T98" fmla="*/ 1761 w 2225"/>
                    <a:gd name="T99" fmla="*/ 150 h 1591"/>
                    <a:gd name="T100" fmla="*/ 1838 w 2225"/>
                    <a:gd name="T101" fmla="*/ 192 h 1591"/>
                    <a:gd name="T102" fmla="*/ 1911 w 2225"/>
                    <a:gd name="T103" fmla="*/ 241 h 1591"/>
                    <a:gd name="T104" fmla="*/ 1977 w 2225"/>
                    <a:gd name="T105" fmla="*/ 294 h 1591"/>
                    <a:gd name="T106" fmla="*/ 2043 w 2225"/>
                    <a:gd name="T107" fmla="*/ 359 h 1591"/>
                    <a:gd name="T108" fmla="*/ 2107 w 2225"/>
                    <a:gd name="T109" fmla="*/ 439 h 1591"/>
                    <a:gd name="T110" fmla="*/ 2159 w 2225"/>
                    <a:gd name="T111" fmla="*/ 524 h 1591"/>
                    <a:gd name="T112" fmla="*/ 2195 w 2225"/>
                    <a:gd name="T113" fmla="*/ 612 h 1591"/>
                    <a:gd name="T114" fmla="*/ 2217 w 2225"/>
                    <a:gd name="T115" fmla="*/ 703 h 1591"/>
                    <a:gd name="T116" fmla="*/ 2225 w 2225"/>
                    <a:gd name="T117" fmla="*/ 796 h 1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25" h="1591">
                      <a:moveTo>
                        <a:pt x="2225" y="796"/>
                      </a:moveTo>
                      <a:lnTo>
                        <a:pt x="2223" y="837"/>
                      </a:lnTo>
                      <a:lnTo>
                        <a:pt x="2220" y="877"/>
                      </a:lnTo>
                      <a:lnTo>
                        <a:pt x="2212" y="917"/>
                      </a:lnTo>
                      <a:lnTo>
                        <a:pt x="2201" y="956"/>
                      </a:lnTo>
                      <a:lnTo>
                        <a:pt x="2190" y="995"/>
                      </a:lnTo>
                      <a:lnTo>
                        <a:pt x="2174" y="1032"/>
                      </a:lnTo>
                      <a:lnTo>
                        <a:pt x="2158" y="1068"/>
                      </a:lnTo>
                      <a:lnTo>
                        <a:pt x="2137" y="1104"/>
                      </a:lnTo>
                      <a:lnTo>
                        <a:pt x="2115" y="1141"/>
                      </a:lnTo>
                      <a:lnTo>
                        <a:pt x="2090" y="1174"/>
                      </a:lnTo>
                      <a:lnTo>
                        <a:pt x="2063" y="1208"/>
                      </a:lnTo>
                      <a:lnTo>
                        <a:pt x="2035" y="1240"/>
                      </a:lnTo>
                      <a:lnTo>
                        <a:pt x="2004" y="1271"/>
                      </a:lnTo>
                      <a:lnTo>
                        <a:pt x="1970" y="1301"/>
                      </a:lnTo>
                      <a:lnTo>
                        <a:pt x="1935" y="1330"/>
                      </a:lnTo>
                      <a:lnTo>
                        <a:pt x="1899" y="1358"/>
                      </a:lnTo>
                      <a:lnTo>
                        <a:pt x="1860" y="1385"/>
                      </a:lnTo>
                      <a:lnTo>
                        <a:pt x="1819" y="1409"/>
                      </a:lnTo>
                      <a:lnTo>
                        <a:pt x="1778" y="1433"/>
                      </a:lnTo>
                      <a:lnTo>
                        <a:pt x="1734" y="1455"/>
                      </a:lnTo>
                      <a:lnTo>
                        <a:pt x="1689" y="1476"/>
                      </a:lnTo>
                      <a:lnTo>
                        <a:pt x="1642" y="1495"/>
                      </a:lnTo>
                      <a:lnTo>
                        <a:pt x="1594" y="1513"/>
                      </a:lnTo>
                      <a:lnTo>
                        <a:pt x="1545" y="1528"/>
                      </a:lnTo>
                      <a:lnTo>
                        <a:pt x="1495" y="1542"/>
                      </a:lnTo>
                      <a:lnTo>
                        <a:pt x="1443" y="1555"/>
                      </a:lnTo>
                      <a:lnTo>
                        <a:pt x="1390" y="1567"/>
                      </a:lnTo>
                      <a:lnTo>
                        <a:pt x="1336" y="1575"/>
                      </a:lnTo>
                      <a:lnTo>
                        <a:pt x="1282" y="1582"/>
                      </a:lnTo>
                      <a:lnTo>
                        <a:pt x="1226" y="1588"/>
                      </a:lnTo>
                      <a:lnTo>
                        <a:pt x="1169" y="1590"/>
                      </a:lnTo>
                      <a:lnTo>
                        <a:pt x="1112" y="1591"/>
                      </a:lnTo>
                      <a:lnTo>
                        <a:pt x="1079" y="1591"/>
                      </a:lnTo>
                      <a:lnTo>
                        <a:pt x="1045" y="1590"/>
                      </a:lnTo>
                      <a:lnTo>
                        <a:pt x="1013" y="1588"/>
                      </a:lnTo>
                      <a:lnTo>
                        <a:pt x="979" y="1586"/>
                      </a:lnTo>
                      <a:lnTo>
                        <a:pt x="947" y="1582"/>
                      </a:lnTo>
                      <a:lnTo>
                        <a:pt x="915" y="1579"/>
                      </a:lnTo>
                      <a:lnTo>
                        <a:pt x="882" y="1575"/>
                      </a:lnTo>
                      <a:lnTo>
                        <a:pt x="850" y="1568"/>
                      </a:lnTo>
                      <a:lnTo>
                        <a:pt x="818" y="1563"/>
                      </a:lnTo>
                      <a:lnTo>
                        <a:pt x="787" y="1557"/>
                      </a:lnTo>
                      <a:lnTo>
                        <a:pt x="756" y="1549"/>
                      </a:lnTo>
                      <a:lnTo>
                        <a:pt x="725" y="1541"/>
                      </a:lnTo>
                      <a:lnTo>
                        <a:pt x="694" y="1532"/>
                      </a:lnTo>
                      <a:lnTo>
                        <a:pt x="664" y="1523"/>
                      </a:lnTo>
                      <a:lnTo>
                        <a:pt x="634" y="1514"/>
                      </a:lnTo>
                      <a:lnTo>
                        <a:pt x="605" y="1504"/>
                      </a:lnTo>
                      <a:lnTo>
                        <a:pt x="576" y="1492"/>
                      </a:lnTo>
                      <a:lnTo>
                        <a:pt x="548" y="1480"/>
                      </a:lnTo>
                      <a:lnTo>
                        <a:pt x="519" y="1469"/>
                      </a:lnTo>
                      <a:lnTo>
                        <a:pt x="492" y="1456"/>
                      </a:lnTo>
                      <a:lnTo>
                        <a:pt x="465" y="1442"/>
                      </a:lnTo>
                      <a:lnTo>
                        <a:pt x="439" y="1429"/>
                      </a:lnTo>
                      <a:lnTo>
                        <a:pt x="413" y="1413"/>
                      </a:lnTo>
                      <a:lnTo>
                        <a:pt x="388" y="1399"/>
                      </a:lnTo>
                      <a:lnTo>
                        <a:pt x="363" y="1383"/>
                      </a:lnTo>
                      <a:lnTo>
                        <a:pt x="338" y="1367"/>
                      </a:lnTo>
                      <a:lnTo>
                        <a:pt x="315" y="1350"/>
                      </a:lnTo>
                      <a:lnTo>
                        <a:pt x="292" y="1333"/>
                      </a:lnTo>
                      <a:lnTo>
                        <a:pt x="270" y="1315"/>
                      </a:lnTo>
                      <a:lnTo>
                        <a:pt x="249" y="1297"/>
                      </a:lnTo>
                      <a:lnTo>
                        <a:pt x="227" y="1278"/>
                      </a:lnTo>
                      <a:lnTo>
                        <a:pt x="208" y="1258"/>
                      </a:lnTo>
                      <a:lnTo>
                        <a:pt x="183" y="1232"/>
                      </a:lnTo>
                      <a:lnTo>
                        <a:pt x="160" y="1206"/>
                      </a:lnTo>
                      <a:lnTo>
                        <a:pt x="138" y="1179"/>
                      </a:lnTo>
                      <a:lnTo>
                        <a:pt x="119" y="1152"/>
                      </a:lnTo>
                      <a:lnTo>
                        <a:pt x="99" y="1124"/>
                      </a:lnTo>
                      <a:lnTo>
                        <a:pt x="83" y="1097"/>
                      </a:lnTo>
                      <a:lnTo>
                        <a:pt x="67" y="1067"/>
                      </a:lnTo>
                      <a:lnTo>
                        <a:pt x="53" y="1039"/>
                      </a:lnTo>
                      <a:lnTo>
                        <a:pt x="41" y="1009"/>
                      </a:lnTo>
                      <a:lnTo>
                        <a:pt x="30" y="979"/>
                      </a:lnTo>
                      <a:lnTo>
                        <a:pt x="21" y="949"/>
                      </a:lnTo>
                      <a:lnTo>
                        <a:pt x="13" y="920"/>
                      </a:lnTo>
                      <a:lnTo>
                        <a:pt x="8" y="889"/>
                      </a:lnTo>
                      <a:lnTo>
                        <a:pt x="4" y="858"/>
                      </a:lnTo>
                      <a:lnTo>
                        <a:pt x="1" y="827"/>
                      </a:lnTo>
                      <a:lnTo>
                        <a:pt x="0" y="796"/>
                      </a:lnTo>
                      <a:lnTo>
                        <a:pt x="1" y="765"/>
                      </a:lnTo>
                      <a:lnTo>
                        <a:pt x="4" y="734"/>
                      </a:lnTo>
                      <a:lnTo>
                        <a:pt x="8" y="703"/>
                      </a:lnTo>
                      <a:lnTo>
                        <a:pt x="13" y="672"/>
                      </a:lnTo>
                      <a:lnTo>
                        <a:pt x="21" y="642"/>
                      </a:lnTo>
                      <a:lnTo>
                        <a:pt x="30" y="612"/>
                      </a:lnTo>
                      <a:lnTo>
                        <a:pt x="41" y="583"/>
                      </a:lnTo>
                      <a:lnTo>
                        <a:pt x="53" y="553"/>
                      </a:lnTo>
                      <a:lnTo>
                        <a:pt x="67" y="524"/>
                      </a:lnTo>
                      <a:lnTo>
                        <a:pt x="83" y="495"/>
                      </a:lnTo>
                      <a:lnTo>
                        <a:pt x="99" y="468"/>
                      </a:lnTo>
                      <a:lnTo>
                        <a:pt x="119" y="439"/>
                      </a:lnTo>
                      <a:lnTo>
                        <a:pt x="138" y="412"/>
                      </a:lnTo>
                      <a:lnTo>
                        <a:pt x="160" y="385"/>
                      </a:lnTo>
                      <a:lnTo>
                        <a:pt x="183" y="359"/>
                      </a:lnTo>
                      <a:lnTo>
                        <a:pt x="208" y="333"/>
                      </a:lnTo>
                      <a:lnTo>
                        <a:pt x="227" y="314"/>
                      </a:lnTo>
                      <a:lnTo>
                        <a:pt x="249" y="294"/>
                      </a:lnTo>
                      <a:lnTo>
                        <a:pt x="270" y="276"/>
                      </a:lnTo>
                      <a:lnTo>
                        <a:pt x="292" y="258"/>
                      </a:lnTo>
                      <a:lnTo>
                        <a:pt x="315" y="241"/>
                      </a:lnTo>
                      <a:lnTo>
                        <a:pt x="338" y="225"/>
                      </a:lnTo>
                      <a:lnTo>
                        <a:pt x="363" y="208"/>
                      </a:lnTo>
                      <a:lnTo>
                        <a:pt x="388" y="192"/>
                      </a:lnTo>
                      <a:lnTo>
                        <a:pt x="413" y="178"/>
                      </a:lnTo>
                      <a:lnTo>
                        <a:pt x="439" y="163"/>
                      </a:lnTo>
                      <a:lnTo>
                        <a:pt x="465" y="150"/>
                      </a:lnTo>
                      <a:lnTo>
                        <a:pt x="492" y="136"/>
                      </a:lnTo>
                      <a:lnTo>
                        <a:pt x="519" y="123"/>
                      </a:lnTo>
                      <a:lnTo>
                        <a:pt x="548" y="111"/>
                      </a:lnTo>
                      <a:lnTo>
                        <a:pt x="576" y="99"/>
                      </a:lnTo>
                      <a:lnTo>
                        <a:pt x="605" y="88"/>
                      </a:lnTo>
                      <a:lnTo>
                        <a:pt x="634" y="77"/>
                      </a:lnTo>
                      <a:lnTo>
                        <a:pt x="664" y="68"/>
                      </a:lnTo>
                      <a:lnTo>
                        <a:pt x="694" y="59"/>
                      </a:lnTo>
                      <a:lnTo>
                        <a:pt x="725" y="50"/>
                      </a:lnTo>
                      <a:lnTo>
                        <a:pt x="756" y="43"/>
                      </a:lnTo>
                      <a:lnTo>
                        <a:pt x="787" y="35"/>
                      </a:lnTo>
                      <a:lnTo>
                        <a:pt x="818" y="28"/>
                      </a:lnTo>
                      <a:lnTo>
                        <a:pt x="850" y="23"/>
                      </a:lnTo>
                      <a:lnTo>
                        <a:pt x="882" y="17"/>
                      </a:lnTo>
                      <a:lnTo>
                        <a:pt x="915" y="13"/>
                      </a:lnTo>
                      <a:lnTo>
                        <a:pt x="947" y="9"/>
                      </a:lnTo>
                      <a:lnTo>
                        <a:pt x="979" y="5"/>
                      </a:lnTo>
                      <a:lnTo>
                        <a:pt x="1013" y="4"/>
                      </a:lnTo>
                      <a:lnTo>
                        <a:pt x="1045" y="1"/>
                      </a:lnTo>
                      <a:lnTo>
                        <a:pt x="1079" y="0"/>
                      </a:lnTo>
                      <a:lnTo>
                        <a:pt x="1112" y="0"/>
                      </a:lnTo>
                      <a:lnTo>
                        <a:pt x="1146" y="0"/>
                      </a:lnTo>
                      <a:lnTo>
                        <a:pt x="1180" y="1"/>
                      </a:lnTo>
                      <a:lnTo>
                        <a:pt x="1212" y="4"/>
                      </a:lnTo>
                      <a:lnTo>
                        <a:pt x="1245" y="5"/>
                      </a:lnTo>
                      <a:lnTo>
                        <a:pt x="1278" y="9"/>
                      </a:lnTo>
                      <a:lnTo>
                        <a:pt x="1311" y="13"/>
                      </a:lnTo>
                      <a:lnTo>
                        <a:pt x="1344" y="17"/>
                      </a:lnTo>
                      <a:lnTo>
                        <a:pt x="1376" y="23"/>
                      </a:lnTo>
                      <a:lnTo>
                        <a:pt x="1407" y="28"/>
                      </a:lnTo>
                      <a:lnTo>
                        <a:pt x="1439" y="35"/>
                      </a:lnTo>
                      <a:lnTo>
                        <a:pt x="1470" y="43"/>
                      </a:lnTo>
                      <a:lnTo>
                        <a:pt x="1501" y="50"/>
                      </a:lnTo>
                      <a:lnTo>
                        <a:pt x="1531" y="59"/>
                      </a:lnTo>
                      <a:lnTo>
                        <a:pt x="1562" y="68"/>
                      </a:lnTo>
                      <a:lnTo>
                        <a:pt x="1592" y="77"/>
                      </a:lnTo>
                      <a:lnTo>
                        <a:pt x="1621" y="88"/>
                      </a:lnTo>
                      <a:lnTo>
                        <a:pt x="1650" y="99"/>
                      </a:lnTo>
                      <a:lnTo>
                        <a:pt x="1678" y="111"/>
                      </a:lnTo>
                      <a:lnTo>
                        <a:pt x="1707" y="123"/>
                      </a:lnTo>
                      <a:lnTo>
                        <a:pt x="1734" y="136"/>
                      </a:lnTo>
                      <a:lnTo>
                        <a:pt x="1761" y="150"/>
                      </a:lnTo>
                      <a:lnTo>
                        <a:pt x="1787" y="163"/>
                      </a:lnTo>
                      <a:lnTo>
                        <a:pt x="1813" y="178"/>
                      </a:lnTo>
                      <a:lnTo>
                        <a:pt x="1838" y="192"/>
                      </a:lnTo>
                      <a:lnTo>
                        <a:pt x="1863" y="208"/>
                      </a:lnTo>
                      <a:lnTo>
                        <a:pt x="1888" y="225"/>
                      </a:lnTo>
                      <a:lnTo>
                        <a:pt x="1911" y="241"/>
                      </a:lnTo>
                      <a:lnTo>
                        <a:pt x="1934" y="258"/>
                      </a:lnTo>
                      <a:lnTo>
                        <a:pt x="1956" y="276"/>
                      </a:lnTo>
                      <a:lnTo>
                        <a:pt x="1977" y="294"/>
                      </a:lnTo>
                      <a:lnTo>
                        <a:pt x="1999" y="314"/>
                      </a:lnTo>
                      <a:lnTo>
                        <a:pt x="2018" y="333"/>
                      </a:lnTo>
                      <a:lnTo>
                        <a:pt x="2043" y="359"/>
                      </a:lnTo>
                      <a:lnTo>
                        <a:pt x="2066" y="385"/>
                      </a:lnTo>
                      <a:lnTo>
                        <a:pt x="2088" y="412"/>
                      </a:lnTo>
                      <a:lnTo>
                        <a:pt x="2107" y="439"/>
                      </a:lnTo>
                      <a:lnTo>
                        <a:pt x="2127" y="468"/>
                      </a:lnTo>
                      <a:lnTo>
                        <a:pt x="2143" y="495"/>
                      </a:lnTo>
                      <a:lnTo>
                        <a:pt x="2159" y="524"/>
                      </a:lnTo>
                      <a:lnTo>
                        <a:pt x="2172" y="553"/>
                      </a:lnTo>
                      <a:lnTo>
                        <a:pt x="2185" y="583"/>
                      </a:lnTo>
                      <a:lnTo>
                        <a:pt x="2195" y="612"/>
                      </a:lnTo>
                      <a:lnTo>
                        <a:pt x="2204" y="642"/>
                      </a:lnTo>
                      <a:lnTo>
                        <a:pt x="2212" y="672"/>
                      </a:lnTo>
                      <a:lnTo>
                        <a:pt x="2217" y="703"/>
                      </a:lnTo>
                      <a:lnTo>
                        <a:pt x="2221" y="734"/>
                      </a:lnTo>
                      <a:lnTo>
                        <a:pt x="2223" y="765"/>
                      </a:lnTo>
                      <a:lnTo>
                        <a:pt x="2225" y="79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66" name="Freeform 22"/>
                <p:cNvSpPr>
                  <a:spLocks/>
                </p:cNvSpPr>
                <p:nvPr/>
              </p:nvSpPr>
              <p:spPr bwMode="auto">
                <a:xfrm>
                  <a:off x="3871" y="2280"/>
                  <a:ext cx="626" cy="247"/>
                </a:xfrm>
                <a:custGeom>
                  <a:avLst/>
                  <a:gdLst>
                    <a:gd name="T0" fmla="*/ 1795 w 1876"/>
                    <a:gd name="T1" fmla="*/ 5 h 740"/>
                    <a:gd name="T2" fmla="*/ 1783 w 1876"/>
                    <a:gd name="T3" fmla="*/ 1 h 740"/>
                    <a:gd name="T4" fmla="*/ 1772 w 1876"/>
                    <a:gd name="T5" fmla="*/ 0 h 740"/>
                    <a:gd name="T6" fmla="*/ 1761 w 1876"/>
                    <a:gd name="T7" fmla="*/ 1 h 740"/>
                    <a:gd name="T8" fmla="*/ 1073 w 1876"/>
                    <a:gd name="T9" fmla="*/ 213 h 740"/>
                    <a:gd name="T10" fmla="*/ 1055 w 1876"/>
                    <a:gd name="T11" fmla="*/ 223 h 740"/>
                    <a:gd name="T12" fmla="*/ 1042 w 1876"/>
                    <a:gd name="T13" fmla="*/ 240 h 740"/>
                    <a:gd name="T14" fmla="*/ 1033 w 1876"/>
                    <a:gd name="T15" fmla="*/ 262 h 740"/>
                    <a:gd name="T16" fmla="*/ 1029 w 1876"/>
                    <a:gd name="T17" fmla="*/ 290 h 740"/>
                    <a:gd name="T18" fmla="*/ 1029 w 1876"/>
                    <a:gd name="T19" fmla="*/ 290 h 740"/>
                    <a:gd name="T20" fmla="*/ 1029 w 1876"/>
                    <a:gd name="T21" fmla="*/ 290 h 740"/>
                    <a:gd name="T22" fmla="*/ 1011 w 1876"/>
                    <a:gd name="T23" fmla="*/ 297 h 740"/>
                    <a:gd name="T24" fmla="*/ 969 w 1876"/>
                    <a:gd name="T25" fmla="*/ 312 h 740"/>
                    <a:gd name="T26" fmla="*/ 924 w 1876"/>
                    <a:gd name="T27" fmla="*/ 329 h 740"/>
                    <a:gd name="T28" fmla="*/ 878 w 1876"/>
                    <a:gd name="T29" fmla="*/ 346 h 740"/>
                    <a:gd name="T30" fmla="*/ 834 w 1876"/>
                    <a:gd name="T31" fmla="*/ 363 h 740"/>
                    <a:gd name="T32" fmla="*/ 795 w 1876"/>
                    <a:gd name="T33" fmla="*/ 377 h 740"/>
                    <a:gd name="T34" fmla="*/ 763 w 1876"/>
                    <a:gd name="T35" fmla="*/ 389 h 740"/>
                    <a:gd name="T36" fmla="*/ 741 w 1876"/>
                    <a:gd name="T37" fmla="*/ 398 h 740"/>
                    <a:gd name="T38" fmla="*/ 614 w 1876"/>
                    <a:gd name="T39" fmla="*/ 381 h 740"/>
                    <a:gd name="T40" fmla="*/ 150 w 1876"/>
                    <a:gd name="T41" fmla="*/ 740 h 740"/>
                    <a:gd name="T42" fmla="*/ 773 w 1876"/>
                    <a:gd name="T43" fmla="*/ 476 h 740"/>
                    <a:gd name="T44" fmla="*/ 1066 w 1876"/>
                    <a:gd name="T45" fmla="*/ 413 h 740"/>
                    <a:gd name="T46" fmla="*/ 1074 w 1876"/>
                    <a:gd name="T47" fmla="*/ 425 h 740"/>
                    <a:gd name="T48" fmla="*/ 1082 w 1876"/>
                    <a:gd name="T49" fmla="*/ 433 h 740"/>
                    <a:gd name="T50" fmla="*/ 1086 w 1876"/>
                    <a:gd name="T51" fmla="*/ 436 h 740"/>
                    <a:gd name="T52" fmla="*/ 1088 w 1876"/>
                    <a:gd name="T53" fmla="*/ 439 h 740"/>
                    <a:gd name="T54" fmla="*/ 1088 w 1876"/>
                    <a:gd name="T55" fmla="*/ 439 h 740"/>
                    <a:gd name="T56" fmla="*/ 1097 w 1876"/>
                    <a:gd name="T57" fmla="*/ 445 h 740"/>
                    <a:gd name="T58" fmla="*/ 1115 w 1876"/>
                    <a:gd name="T59" fmla="*/ 456 h 740"/>
                    <a:gd name="T60" fmla="*/ 1124 w 1876"/>
                    <a:gd name="T61" fmla="*/ 457 h 740"/>
                    <a:gd name="T62" fmla="*/ 1126 w 1876"/>
                    <a:gd name="T63" fmla="*/ 457 h 740"/>
                    <a:gd name="T64" fmla="*/ 1131 w 1876"/>
                    <a:gd name="T65" fmla="*/ 458 h 740"/>
                    <a:gd name="T66" fmla="*/ 1142 w 1876"/>
                    <a:gd name="T67" fmla="*/ 457 h 740"/>
                    <a:gd name="T68" fmla="*/ 1831 w 1876"/>
                    <a:gd name="T69" fmla="*/ 245 h 740"/>
                    <a:gd name="T70" fmla="*/ 1849 w 1876"/>
                    <a:gd name="T71" fmla="*/ 235 h 740"/>
                    <a:gd name="T72" fmla="*/ 1863 w 1876"/>
                    <a:gd name="T73" fmla="*/ 217 h 740"/>
                    <a:gd name="T74" fmla="*/ 1876 w 1876"/>
                    <a:gd name="T75" fmla="*/ 165 h 740"/>
                    <a:gd name="T76" fmla="*/ 1867 w 1876"/>
                    <a:gd name="T77" fmla="*/ 102 h 740"/>
                    <a:gd name="T78" fmla="*/ 1854 w 1876"/>
                    <a:gd name="T79" fmla="*/ 71 h 740"/>
                    <a:gd name="T80" fmla="*/ 1839 w 1876"/>
                    <a:gd name="T81" fmla="*/ 44 h 740"/>
                    <a:gd name="T82" fmla="*/ 1821 w 1876"/>
                    <a:gd name="T83" fmla="*/ 23 h 740"/>
                    <a:gd name="T84" fmla="*/ 1800 w 1876"/>
                    <a:gd name="T85" fmla="*/ 8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76" h="740">
                      <a:moveTo>
                        <a:pt x="1800" y="8"/>
                      </a:moveTo>
                      <a:lnTo>
                        <a:pt x="1795" y="5"/>
                      </a:lnTo>
                      <a:lnTo>
                        <a:pt x="1788" y="2"/>
                      </a:lnTo>
                      <a:lnTo>
                        <a:pt x="1783" y="1"/>
                      </a:lnTo>
                      <a:lnTo>
                        <a:pt x="1778" y="1"/>
                      </a:lnTo>
                      <a:lnTo>
                        <a:pt x="1772" y="0"/>
                      </a:lnTo>
                      <a:lnTo>
                        <a:pt x="1766" y="1"/>
                      </a:lnTo>
                      <a:lnTo>
                        <a:pt x="1761" y="1"/>
                      </a:lnTo>
                      <a:lnTo>
                        <a:pt x="1756" y="2"/>
                      </a:lnTo>
                      <a:lnTo>
                        <a:pt x="1073" y="213"/>
                      </a:lnTo>
                      <a:lnTo>
                        <a:pt x="1064" y="217"/>
                      </a:lnTo>
                      <a:lnTo>
                        <a:pt x="1055" y="223"/>
                      </a:lnTo>
                      <a:lnTo>
                        <a:pt x="1048" y="230"/>
                      </a:lnTo>
                      <a:lnTo>
                        <a:pt x="1042" y="240"/>
                      </a:lnTo>
                      <a:lnTo>
                        <a:pt x="1036" y="250"/>
                      </a:lnTo>
                      <a:lnTo>
                        <a:pt x="1033" y="262"/>
                      </a:lnTo>
                      <a:lnTo>
                        <a:pt x="1030" y="276"/>
                      </a:lnTo>
                      <a:lnTo>
                        <a:pt x="1029" y="290"/>
                      </a:lnTo>
                      <a:lnTo>
                        <a:pt x="1029" y="290"/>
                      </a:lnTo>
                      <a:lnTo>
                        <a:pt x="1029" y="290"/>
                      </a:lnTo>
                      <a:lnTo>
                        <a:pt x="1029" y="290"/>
                      </a:lnTo>
                      <a:lnTo>
                        <a:pt x="1029" y="290"/>
                      </a:lnTo>
                      <a:lnTo>
                        <a:pt x="1029" y="290"/>
                      </a:lnTo>
                      <a:lnTo>
                        <a:pt x="1011" y="297"/>
                      </a:lnTo>
                      <a:lnTo>
                        <a:pt x="990" y="305"/>
                      </a:lnTo>
                      <a:lnTo>
                        <a:pt x="969" y="312"/>
                      </a:lnTo>
                      <a:lnTo>
                        <a:pt x="946" y="321"/>
                      </a:lnTo>
                      <a:lnTo>
                        <a:pt x="924" y="329"/>
                      </a:lnTo>
                      <a:lnTo>
                        <a:pt x="901" y="338"/>
                      </a:lnTo>
                      <a:lnTo>
                        <a:pt x="878" y="346"/>
                      </a:lnTo>
                      <a:lnTo>
                        <a:pt x="856" y="355"/>
                      </a:lnTo>
                      <a:lnTo>
                        <a:pt x="834" y="363"/>
                      </a:lnTo>
                      <a:lnTo>
                        <a:pt x="814" y="371"/>
                      </a:lnTo>
                      <a:lnTo>
                        <a:pt x="795" y="377"/>
                      </a:lnTo>
                      <a:lnTo>
                        <a:pt x="778" y="383"/>
                      </a:lnTo>
                      <a:lnTo>
                        <a:pt x="763" y="389"/>
                      </a:lnTo>
                      <a:lnTo>
                        <a:pt x="751" y="394"/>
                      </a:lnTo>
                      <a:lnTo>
                        <a:pt x="741" y="398"/>
                      </a:lnTo>
                      <a:lnTo>
                        <a:pt x="734" y="400"/>
                      </a:lnTo>
                      <a:lnTo>
                        <a:pt x="614" y="381"/>
                      </a:lnTo>
                      <a:lnTo>
                        <a:pt x="0" y="569"/>
                      </a:lnTo>
                      <a:lnTo>
                        <a:pt x="150" y="740"/>
                      </a:lnTo>
                      <a:lnTo>
                        <a:pt x="776" y="548"/>
                      </a:lnTo>
                      <a:lnTo>
                        <a:pt x="773" y="476"/>
                      </a:lnTo>
                      <a:lnTo>
                        <a:pt x="1062" y="409"/>
                      </a:lnTo>
                      <a:lnTo>
                        <a:pt x="1066" y="413"/>
                      </a:lnTo>
                      <a:lnTo>
                        <a:pt x="1070" y="420"/>
                      </a:lnTo>
                      <a:lnTo>
                        <a:pt x="1074" y="425"/>
                      </a:lnTo>
                      <a:lnTo>
                        <a:pt x="1079" y="430"/>
                      </a:lnTo>
                      <a:lnTo>
                        <a:pt x="1082" y="433"/>
                      </a:lnTo>
                      <a:lnTo>
                        <a:pt x="1084" y="435"/>
                      </a:lnTo>
                      <a:lnTo>
                        <a:pt x="1086" y="436"/>
                      </a:lnTo>
                      <a:lnTo>
                        <a:pt x="1088" y="439"/>
                      </a:lnTo>
                      <a:lnTo>
                        <a:pt x="1088" y="439"/>
                      </a:lnTo>
                      <a:lnTo>
                        <a:pt x="1088" y="439"/>
                      </a:lnTo>
                      <a:lnTo>
                        <a:pt x="1088" y="439"/>
                      </a:lnTo>
                      <a:lnTo>
                        <a:pt x="1089" y="439"/>
                      </a:lnTo>
                      <a:lnTo>
                        <a:pt x="1097" y="445"/>
                      </a:lnTo>
                      <a:lnTo>
                        <a:pt x="1106" y="452"/>
                      </a:lnTo>
                      <a:lnTo>
                        <a:pt x="1115" y="456"/>
                      </a:lnTo>
                      <a:lnTo>
                        <a:pt x="1124" y="457"/>
                      </a:lnTo>
                      <a:lnTo>
                        <a:pt x="1124" y="457"/>
                      </a:lnTo>
                      <a:lnTo>
                        <a:pt x="1126" y="457"/>
                      </a:lnTo>
                      <a:lnTo>
                        <a:pt x="1126" y="457"/>
                      </a:lnTo>
                      <a:lnTo>
                        <a:pt x="1126" y="457"/>
                      </a:lnTo>
                      <a:lnTo>
                        <a:pt x="1131" y="458"/>
                      </a:lnTo>
                      <a:lnTo>
                        <a:pt x="1137" y="458"/>
                      </a:lnTo>
                      <a:lnTo>
                        <a:pt x="1142" y="457"/>
                      </a:lnTo>
                      <a:lnTo>
                        <a:pt x="1148" y="456"/>
                      </a:lnTo>
                      <a:lnTo>
                        <a:pt x="1831" y="245"/>
                      </a:lnTo>
                      <a:lnTo>
                        <a:pt x="1841" y="241"/>
                      </a:lnTo>
                      <a:lnTo>
                        <a:pt x="1849" y="235"/>
                      </a:lnTo>
                      <a:lnTo>
                        <a:pt x="1857" y="227"/>
                      </a:lnTo>
                      <a:lnTo>
                        <a:pt x="1863" y="217"/>
                      </a:lnTo>
                      <a:lnTo>
                        <a:pt x="1872" y="194"/>
                      </a:lnTo>
                      <a:lnTo>
                        <a:pt x="1876" y="165"/>
                      </a:lnTo>
                      <a:lnTo>
                        <a:pt x="1874" y="134"/>
                      </a:lnTo>
                      <a:lnTo>
                        <a:pt x="1867" y="102"/>
                      </a:lnTo>
                      <a:lnTo>
                        <a:pt x="1862" y="86"/>
                      </a:lnTo>
                      <a:lnTo>
                        <a:pt x="1854" y="71"/>
                      </a:lnTo>
                      <a:lnTo>
                        <a:pt x="1848" y="57"/>
                      </a:lnTo>
                      <a:lnTo>
                        <a:pt x="1839" y="44"/>
                      </a:lnTo>
                      <a:lnTo>
                        <a:pt x="1830" y="32"/>
                      </a:lnTo>
                      <a:lnTo>
                        <a:pt x="1821" y="23"/>
                      </a:lnTo>
                      <a:lnTo>
                        <a:pt x="1810" y="14"/>
                      </a:lnTo>
                      <a:lnTo>
                        <a:pt x="180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67" name="Freeform 23"/>
                <p:cNvSpPr>
                  <a:spLocks/>
                </p:cNvSpPr>
                <p:nvPr/>
              </p:nvSpPr>
              <p:spPr bwMode="auto">
                <a:xfrm>
                  <a:off x="4427" y="2297"/>
                  <a:ext cx="35" cy="66"/>
                </a:xfrm>
                <a:custGeom>
                  <a:avLst/>
                  <a:gdLst>
                    <a:gd name="T0" fmla="*/ 41 w 106"/>
                    <a:gd name="T1" fmla="*/ 3 h 198"/>
                    <a:gd name="T2" fmla="*/ 50 w 106"/>
                    <a:gd name="T3" fmla="*/ 8 h 198"/>
                    <a:gd name="T4" fmla="*/ 58 w 106"/>
                    <a:gd name="T5" fmla="*/ 16 h 198"/>
                    <a:gd name="T6" fmla="*/ 66 w 106"/>
                    <a:gd name="T7" fmla="*/ 25 h 198"/>
                    <a:gd name="T8" fmla="*/ 73 w 106"/>
                    <a:gd name="T9" fmla="*/ 34 h 198"/>
                    <a:gd name="T10" fmla="*/ 80 w 106"/>
                    <a:gd name="T11" fmla="*/ 45 h 198"/>
                    <a:gd name="T12" fmla="*/ 86 w 106"/>
                    <a:gd name="T13" fmla="*/ 57 h 198"/>
                    <a:gd name="T14" fmla="*/ 91 w 106"/>
                    <a:gd name="T15" fmla="*/ 70 h 198"/>
                    <a:gd name="T16" fmla="*/ 97 w 106"/>
                    <a:gd name="T17" fmla="*/ 84 h 198"/>
                    <a:gd name="T18" fmla="*/ 104 w 106"/>
                    <a:gd name="T19" fmla="*/ 115 h 198"/>
                    <a:gd name="T20" fmla="*/ 106 w 106"/>
                    <a:gd name="T21" fmla="*/ 145 h 198"/>
                    <a:gd name="T22" fmla="*/ 100 w 106"/>
                    <a:gd name="T23" fmla="*/ 169 h 198"/>
                    <a:gd name="T24" fmla="*/ 91 w 106"/>
                    <a:gd name="T25" fmla="*/ 189 h 198"/>
                    <a:gd name="T26" fmla="*/ 58 w 106"/>
                    <a:gd name="T27" fmla="*/ 198 h 198"/>
                    <a:gd name="T28" fmla="*/ 63 w 106"/>
                    <a:gd name="T29" fmla="*/ 176 h 198"/>
                    <a:gd name="T30" fmla="*/ 66 w 106"/>
                    <a:gd name="T31" fmla="*/ 151 h 198"/>
                    <a:gd name="T32" fmla="*/ 63 w 106"/>
                    <a:gd name="T33" fmla="*/ 124 h 198"/>
                    <a:gd name="T34" fmla="*/ 57 w 106"/>
                    <a:gd name="T35" fmla="*/ 96 h 198"/>
                    <a:gd name="T36" fmla="*/ 51 w 106"/>
                    <a:gd name="T37" fmla="*/ 82 h 198"/>
                    <a:gd name="T38" fmla="*/ 46 w 106"/>
                    <a:gd name="T39" fmla="*/ 69 h 198"/>
                    <a:gd name="T40" fmla="*/ 40 w 106"/>
                    <a:gd name="T41" fmla="*/ 57 h 198"/>
                    <a:gd name="T42" fmla="*/ 33 w 106"/>
                    <a:gd name="T43" fmla="*/ 45 h 198"/>
                    <a:gd name="T44" fmla="*/ 26 w 106"/>
                    <a:gd name="T45" fmla="*/ 35 h 198"/>
                    <a:gd name="T46" fmla="*/ 18 w 106"/>
                    <a:gd name="T47" fmla="*/ 26 h 198"/>
                    <a:gd name="T48" fmla="*/ 9 w 106"/>
                    <a:gd name="T49" fmla="*/ 17 h 198"/>
                    <a:gd name="T50" fmla="*/ 0 w 106"/>
                    <a:gd name="T51" fmla="*/ 11 h 198"/>
                    <a:gd name="T52" fmla="*/ 33 w 106"/>
                    <a:gd name="T53" fmla="*/ 0 h 198"/>
                    <a:gd name="T54" fmla="*/ 36 w 106"/>
                    <a:gd name="T55" fmla="*/ 1 h 198"/>
                    <a:gd name="T56" fmla="*/ 37 w 106"/>
                    <a:gd name="T57" fmla="*/ 1 h 198"/>
                    <a:gd name="T58" fmla="*/ 40 w 106"/>
                    <a:gd name="T59" fmla="*/ 1 h 198"/>
                    <a:gd name="T60" fmla="*/ 41 w 106"/>
                    <a:gd name="T61" fmla="*/ 3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 h="198">
                      <a:moveTo>
                        <a:pt x="41" y="3"/>
                      </a:moveTo>
                      <a:lnTo>
                        <a:pt x="50" y="8"/>
                      </a:lnTo>
                      <a:lnTo>
                        <a:pt x="58" y="16"/>
                      </a:lnTo>
                      <a:lnTo>
                        <a:pt x="66" y="25"/>
                      </a:lnTo>
                      <a:lnTo>
                        <a:pt x="73" y="34"/>
                      </a:lnTo>
                      <a:lnTo>
                        <a:pt x="80" y="45"/>
                      </a:lnTo>
                      <a:lnTo>
                        <a:pt x="86" y="57"/>
                      </a:lnTo>
                      <a:lnTo>
                        <a:pt x="91" y="70"/>
                      </a:lnTo>
                      <a:lnTo>
                        <a:pt x="97" y="84"/>
                      </a:lnTo>
                      <a:lnTo>
                        <a:pt x="104" y="115"/>
                      </a:lnTo>
                      <a:lnTo>
                        <a:pt x="106" y="145"/>
                      </a:lnTo>
                      <a:lnTo>
                        <a:pt x="100" y="169"/>
                      </a:lnTo>
                      <a:lnTo>
                        <a:pt x="91" y="189"/>
                      </a:lnTo>
                      <a:lnTo>
                        <a:pt x="58" y="198"/>
                      </a:lnTo>
                      <a:lnTo>
                        <a:pt x="63" y="176"/>
                      </a:lnTo>
                      <a:lnTo>
                        <a:pt x="66" y="151"/>
                      </a:lnTo>
                      <a:lnTo>
                        <a:pt x="63" y="124"/>
                      </a:lnTo>
                      <a:lnTo>
                        <a:pt x="57" y="96"/>
                      </a:lnTo>
                      <a:lnTo>
                        <a:pt x="51" y="82"/>
                      </a:lnTo>
                      <a:lnTo>
                        <a:pt x="46" y="69"/>
                      </a:lnTo>
                      <a:lnTo>
                        <a:pt x="40" y="57"/>
                      </a:lnTo>
                      <a:lnTo>
                        <a:pt x="33" y="45"/>
                      </a:lnTo>
                      <a:lnTo>
                        <a:pt x="26" y="35"/>
                      </a:lnTo>
                      <a:lnTo>
                        <a:pt x="18" y="26"/>
                      </a:lnTo>
                      <a:lnTo>
                        <a:pt x="9" y="17"/>
                      </a:lnTo>
                      <a:lnTo>
                        <a:pt x="0" y="11"/>
                      </a:lnTo>
                      <a:lnTo>
                        <a:pt x="33" y="0"/>
                      </a:lnTo>
                      <a:lnTo>
                        <a:pt x="36" y="1"/>
                      </a:lnTo>
                      <a:lnTo>
                        <a:pt x="37" y="1"/>
                      </a:lnTo>
                      <a:lnTo>
                        <a:pt x="40" y="1"/>
                      </a:lnTo>
                      <a:lnTo>
                        <a:pt x="41" y="3"/>
                      </a:lnTo>
                      <a:close/>
                    </a:path>
                  </a:pathLst>
                </a:custGeom>
                <a:solidFill>
                  <a:srgbClr val="BFD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68" name="Freeform 24"/>
                <p:cNvSpPr>
                  <a:spLocks/>
                </p:cNvSpPr>
                <p:nvPr/>
              </p:nvSpPr>
              <p:spPr bwMode="auto">
                <a:xfrm>
                  <a:off x="4247" y="2303"/>
                  <a:ext cx="195" cy="115"/>
                </a:xfrm>
                <a:custGeom>
                  <a:avLst/>
                  <a:gdLst>
                    <a:gd name="T0" fmla="*/ 57 w 585"/>
                    <a:gd name="T1" fmla="*/ 346 h 346"/>
                    <a:gd name="T2" fmla="*/ 62 w 585"/>
                    <a:gd name="T3" fmla="*/ 323 h 346"/>
                    <a:gd name="T4" fmla="*/ 64 w 585"/>
                    <a:gd name="T5" fmla="*/ 299 h 346"/>
                    <a:gd name="T6" fmla="*/ 61 w 585"/>
                    <a:gd name="T7" fmla="*/ 272 h 346"/>
                    <a:gd name="T8" fmla="*/ 56 w 585"/>
                    <a:gd name="T9" fmla="*/ 244 h 346"/>
                    <a:gd name="T10" fmla="*/ 51 w 585"/>
                    <a:gd name="T11" fmla="*/ 230 h 346"/>
                    <a:gd name="T12" fmla="*/ 45 w 585"/>
                    <a:gd name="T13" fmla="*/ 217 h 346"/>
                    <a:gd name="T14" fmla="*/ 39 w 585"/>
                    <a:gd name="T15" fmla="*/ 206 h 346"/>
                    <a:gd name="T16" fmla="*/ 33 w 585"/>
                    <a:gd name="T17" fmla="*/ 194 h 346"/>
                    <a:gd name="T18" fmla="*/ 25 w 585"/>
                    <a:gd name="T19" fmla="*/ 184 h 346"/>
                    <a:gd name="T20" fmla="*/ 17 w 585"/>
                    <a:gd name="T21" fmla="*/ 173 h 346"/>
                    <a:gd name="T22" fmla="*/ 9 w 585"/>
                    <a:gd name="T23" fmla="*/ 166 h 346"/>
                    <a:gd name="T24" fmla="*/ 0 w 585"/>
                    <a:gd name="T25" fmla="*/ 158 h 346"/>
                    <a:gd name="T26" fmla="*/ 513 w 585"/>
                    <a:gd name="T27" fmla="*/ 0 h 346"/>
                    <a:gd name="T28" fmla="*/ 516 w 585"/>
                    <a:gd name="T29" fmla="*/ 0 h 346"/>
                    <a:gd name="T30" fmla="*/ 518 w 585"/>
                    <a:gd name="T31" fmla="*/ 2 h 346"/>
                    <a:gd name="T32" fmla="*/ 520 w 585"/>
                    <a:gd name="T33" fmla="*/ 2 h 346"/>
                    <a:gd name="T34" fmla="*/ 522 w 585"/>
                    <a:gd name="T35" fmla="*/ 3 h 346"/>
                    <a:gd name="T36" fmla="*/ 531 w 585"/>
                    <a:gd name="T37" fmla="*/ 8 h 346"/>
                    <a:gd name="T38" fmla="*/ 539 w 585"/>
                    <a:gd name="T39" fmla="*/ 14 h 346"/>
                    <a:gd name="T40" fmla="*/ 547 w 585"/>
                    <a:gd name="T41" fmla="*/ 24 h 346"/>
                    <a:gd name="T42" fmla="*/ 554 w 585"/>
                    <a:gd name="T43" fmla="*/ 33 h 346"/>
                    <a:gd name="T44" fmla="*/ 561 w 585"/>
                    <a:gd name="T45" fmla="*/ 44 h 346"/>
                    <a:gd name="T46" fmla="*/ 567 w 585"/>
                    <a:gd name="T47" fmla="*/ 56 h 346"/>
                    <a:gd name="T48" fmla="*/ 573 w 585"/>
                    <a:gd name="T49" fmla="*/ 69 h 346"/>
                    <a:gd name="T50" fmla="*/ 578 w 585"/>
                    <a:gd name="T51" fmla="*/ 83 h 346"/>
                    <a:gd name="T52" fmla="*/ 584 w 585"/>
                    <a:gd name="T53" fmla="*/ 115 h 346"/>
                    <a:gd name="T54" fmla="*/ 585 w 585"/>
                    <a:gd name="T55" fmla="*/ 145 h 346"/>
                    <a:gd name="T56" fmla="*/ 582 w 585"/>
                    <a:gd name="T57" fmla="*/ 169 h 346"/>
                    <a:gd name="T58" fmla="*/ 571 w 585"/>
                    <a:gd name="T59" fmla="*/ 188 h 346"/>
                    <a:gd name="T60" fmla="*/ 57 w 585"/>
                    <a:gd name="T61" fmla="*/ 34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85" h="346">
                      <a:moveTo>
                        <a:pt x="57" y="346"/>
                      </a:moveTo>
                      <a:lnTo>
                        <a:pt x="62" y="323"/>
                      </a:lnTo>
                      <a:lnTo>
                        <a:pt x="64" y="299"/>
                      </a:lnTo>
                      <a:lnTo>
                        <a:pt x="61" y="272"/>
                      </a:lnTo>
                      <a:lnTo>
                        <a:pt x="56" y="244"/>
                      </a:lnTo>
                      <a:lnTo>
                        <a:pt x="51" y="230"/>
                      </a:lnTo>
                      <a:lnTo>
                        <a:pt x="45" y="217"/>
                      </a:lnTo>
                      <a:lnTo>
                        <a:pt x="39" y="206"/>
                      </a:lnTo>
                      <a:lnTo>
                        <a:pt x="33" y="194"/>
                      </a:lnTo>
                      <a:lnTo>
                        <a:pt x="25" y="184"/>
                      </a:lnTo>
                      <a:lnTo>
                        <a:pt x="17" y="173"/>
                      </a:lnTo>
                      <a:lnTo>
                        <a:pt x="9" y="166"/>
                      </a:lnTo>
                      <a:lnTo>
                        <a:pt x="0" y="158"/>
                      </a:lnTo>
                      <a:lnTo>
                        <a:pt x="513" y="0"/>
                      </a:lnTo>
                      <a:lnTo>
                        <a:pt x="516" y="0"/>
                      </a:lnTo>
                      <a:lnTo>
                        <a:pt x="518" y="2"/>
                      </a:lnTo>
                      <a:lnTo>
                        <a:pt x="520" y="2"/>
                      </a:lnTo>
                      <a:lnTo>
                        <a:pt x="522" y="3"/>
                      </a:lnTo>
                      <a:lnTo>
                        <a:pt x="531" y="8"/>
                      </a:lnTo>
                      <a:lnTo>
                        <a:pt x="539" y="14"/>
                      </a:lnTo>
                      <a:lnTo>
                        <a:pt x="547" y="24"/>
                      </a:lnTo>
                      <a:lnTo>
                        <a:pt x="554" y="33"/>
                      </a:lnTo>
                      <a:lnTo>
                        <a:pt x="561" y="44"/>
                      </a:lnTo>
                      <a:lnTo>
                        <a:pt x="567" y="56"/>
                      </a:lnTo>
                      <a:lnTo>
                        <a:pt x="573" y="69"/>
                      </a:lnTo>
                      <a:lnTo>
                        <a:pt x="578" y="83"/>
                      </a:lnTo>
                      <a:lnTo>
                        <a:pt x="584" y="115"/>
                      </a:lnTo>
                      <a:lnTo>
                        <a:pt x="585" y="145"/>
                      </a:lnTo>
                      <a:lnTo>
                        <a:pt x="582" y="169"/>
                      </a:lnTo>
                      <a:lnTo>
                        <a:pt x="571" y="188"/>
                      </a:lnTo>
                      <a:lnTo>
                        <a:pt x="57" y="346"/>
                      </a:lnTo>
                      <a:close/>
                    </a:path>
                  </a:pathLst>
                </a:custGeom>
                <a:solidFill>
                  <a:srgbClr val="846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69" name="Freeform 25"/>
                <p:cNvSpPr>
                  <a:spLocks/>
                </p:cNvSpPr>
                <p:nvPr/>
              </p:nvSpPr>
              <p:spPr bwMode="auto">
                <a:xfrm>
                  <a:off x="3904" y="2379"/>
                  <a:ext cx="343" cy="123"/>
                </a:xfrm>
                <a:custGeom>
                  <a:avLst/>
                  <a:gdLst>
                    <a:gd name="T0" fmla="*/ 1025 w 1030"/>
                    <a:gd name="T1" fmla="*/ 34 h 370"/>
                    <a:gd name="T2" fmla="*/ 1018 w 1030"/>
                    <a:gd name="T3" fmla="*/ 19 h 370"/>
                    <a:gd name="T4" fmla="*/ 1012 w 1030"/>
                    <a:gd name="T5" fmla="*/ 9 h 370"/>
                    <a:gd name="T6" fmla="*/ 1005 w 1030"/>
                    <a:gd name="T7" fmla="*/ 2 h 370"/>
                    <a:gd name="T8" fmla="*/ 1001 w 1030"/>
                    <a:gd name="T9" fmla="*/ 0 h 370"/>
                    <a:gd name="T10" fmla="*/ 640 w 1030"/>
                    <a:gd name="T11" fmla="*/ 134 h 370"/>
                    <a:gd name="T12" fmla="*/ 520 w 1030"/>
                    <a:gd name="T13" fmla="*/ 115 h 370"/>
                    <a:gd name="T14" fmla="*/ 0 w 1030"/>
                    <a:gd name="T15" fmla="*/ 273 h 370"/>
                    <a:gd name="T16" fmla="*/ 102 w 1030"/>
                    <a:gd name="T17" fmla="*/ 370 h 370"/>
                    <a:gd name="T18" fmla="*/ 641 w 1030"/>
                    <a:gd name="T19" fmla="*/ 205 h 370"/>
                    <a:gd name="T20" fmla="*/ 647 w 1030"/>
                    <a:gd name="T21" fmla="*/ 184 h 370"/>
                    <a:gd name="T22" fmla="*/ 646 w 1030"/>
                    <a:gd name="T23" fmla="*/ 159 h 370"/>
                    <a:gd name="T24" fmla="*/ 658 w 1030"/>
                    <a:gd name="T25" fmla="*/ 155 h 370"/>
                    <a:gd name="T26" fmla="*/ 1026 w 1030"/>
                    <a:gd name="T27" fmla="*/ 80 h 370"/>
                    <a:gd name="T28" fmla="*/ 1029 w 1030"/>
                    <a:gd name="T29" fmla="*/ 76 h 370"/>
                    <a:gd name="T30" fmla="*/ 1030 w 1030"/>
                    <a:gd name="T31" fmla="*/ 67 h 370"/>
                    <a:gd name="T32" fmla="*/ 1029 w 1030"/>
                    <a:gd name="T33" fmla="*/ 51 h 370"/>
                    <a:gd name="T34" fmla="*/ 1025 w 1030"/>
                    <a:gd name="T35" fmla="*/ 34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0" h="370">
                      <a:moveTo>
                        <a:pt x="1025" y="34"/>
                      </a:moveTo>
                      <a:lnTo>
                        <a:pt x="1018" y="19"/>
                      </a:lnTo>
                      <a:lnTo>
                        <a:pt x="1012" y="9"/>
                      </a:lnTo>
                      <a:lnTo>
                        <a:pt x="1005" y="2"/>
                      </a:lnTo>
                      <a:lnTo>
                        <a:pt x="1001" y="0"/>
                      </a:lnTo>
                      <a:lnTo>
                        <a:pt x="640" y="134"/>
                      </a:lnTo>
                      <a:lnTo>
                        <a:pt x="520" y="115"/>
                      </a:lnTo>
                      <a:lnTo>
                        <a:pt x="0" y="273"/>
                      </a:lnTo>
                      <a:lnTo>
                        <a:pt x="102" y="370"/>
                      </a:lnTo>
                      <a:lnTo>
                        <a:pt x="641" y="205"/>
                      </a:lnTo>
                      <a:lnTo>
                        <a:pt x="647" y="184"/>
                      </a:lnTo>
                      <a:lnTo>
                        <a:pt x="646" y="159"/>
                      </a:lnTo>
                      <a:lnTo>
                        <a:pt x="658" y="155"/>
                      </a:lnTo>
                      <a:lnTo>
                        <a:pt x="1026" y="80"/>
                      </a:lnTo>
                      <a:lnTo>
                        <a:pt x="1029" y="76"/>
                      </a:lnTo>
                      <a:lnTo>
                        <a:pt x="1030" y="67"/>
                      </a:lnTo>
                      <a:lnTo>
                        <a:pt x="1029" y="51"/>
                      </a:lnTo>
                      <a:lnTo>
                        <a:pt x="1025" y="34"/>
                      </a:lnTo>
                      <a:close/>
                    </a:path>
                  </a:pathLst>
                </a:custGeom>
                <a:solidFill>
                  <a:srgbClr val="B5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70" name="Freeform 26"/>
                <p:cNvSpPr>
                  <a:spLocks/>
                </p:cNvSpPr>
                <p:nvPr/>
              </p:nvSpPr>
              <p:spPr bwMode="auto">
                <a:xfrm>
                  <a:off x="4225" y="2360"/>
                  <a:ext cx="34" cy="63"/>
                </a:xfrm>
                <a:custGeom>
                  <a:avLst/>
                  <a:gdLst>
                    <a:gd name="T0" fmla="*/ 42 w 103"/>
                    <a:gd name="T1" fmla="*/ 4 h 189"/>
                    <a:gd name="T2" fmla="*/ 33 w 103"/>
                    <a:gd name="T3" fmla="*/ 0 h 189"/>
                    <a:gd name="T4" fmla="*/ 26 w 103"/>
                    <a:gd name="T5" fmla="*/ 0 h 189"/>
                    <a:gd name="T6" fmla="*/ 18 w 103"/>
                    <a:gd name="T7" fmla="*/ 1 h 189"/>
                    <a:gd name="T8" fmla="*/ 11 w 103"/>
                    <a:gd name="T9" fmla="*/ 7 h 189"/>
                    <a:gd name="T10" fmla="*/ 7 w 103"/>
                    <a:gd name="T11" fmla="*/ 12 h 189"/>
                    <a:gd name="T12" fmla="*/ 5 w 103"/>
                    <a:gd name="T13" fmla="*/ 18 h 189"/>
                    <a:gd name="T14" fmla="*/ 2 w 103"/>
                    <a:gd name="T15" fmla="*/ 26 h 189"/>
                    <a:gd name="T16" fmla="*/ 0 w 103"/>
                    <a:gd name="T17" fmla="*/ 35 h 189"/>
                    <a:gd name="T18" fmla="*/ 0 w 103"/>
                    <a:gd name="T19" fmla="*/ 36 h 189"/>
                    <a:gd name="T20" fmla="*/ 0 w 103"/>
                    <a:gd name="T21" fmla="*/ 36 h 189"/>
                    <a:gd name="T22" fmla="*/ 0 w 103"/>
                    <a:gd name="T23" fmla="*/ 38 h 189"/>
                    <a:gd name="T24" fmla="*/ 0 w 103"/>
                    <a:gd name="T25" fmla="*/ 39 h 189"/>
                    <a:gd name="T26" fmla="*/ 13 w 103"/>
                    <a:gd name="T27" fmla="*/ 34 h 189"/>
                    <a:gd name="T28" fmla="*/ 22 w 103"/>
                    <a:gd name="T29" fmla="*/ 31 h 189"/>
                    <a:gd name="T30" fmla="*/ 27 w 103"/>
                    <a:gd name="T31" fmla="*/ 28 h 189"/>
                    <a:gd name="T32" fmla="*/ 29 w 103"/>
                    <a:gd name="T33" fmla="*/ 27 h 189"/>
                    <a:gd name="T34" fmla="*/ 36 w 103"/>
                    <a:gd name="T35" fmla="*/ 26 h 189"/>
                    <a:gd name="T36" fmla="*/ 42 w 103"/>
                    <a:gd name="T37" fmla="*/ 26 h 189"/>
                    <a:gd name="T38" fmla="*/ 48 w 103"/>
                    <a:gd name="T39" fmla="*/ 27 h 189"/>
                    <a:gd name="T40" fmla="*/ 54 w 103"/>
                    <a:gd name="T41" fmla="*/ 30 h 189"/>
                    <a:gd name="T42" fmla="*/ 64 w 103"/>
                    <a:gd name="T43" fmla="*/ 39 h 189"/>
                    <a:gd name="T44" fmla="*/ 75 w 103"/>
                    <a:gd name="T45" fmla="*/ 50 h 189"/>
                    <a:gd name="T46" fmla="*/ 84 w 103"/>
                    <a:gd name="T47" fmla="*/ 66 h 189"/>
                    <a:gd name="T48" fmla="*/ 90 w 103"/>
                    <a:gd name="T49" fmla="*/ 83 h 189"/>
                    <a:gd name="T50" fmla="*/ 94 w 103"/>
                    <a:gd name="T51" fmla="*/ 101 h 189"/>
                    <a:gd name="T52" fmla="*/ 95 w 103"/>
                    <a:gd name="T53" fmla="*/ 118 h 189"/>
                    <a:gd name="T54" fmla="*/ 93 w 103"/>
                    <a:gd name="T55" fmla="*/ 133 h 189"/>
                    <a:gd name="T56" fmla="*/ 89 w 103"/>
                    <a:gd name="T57" fmla="*/ 146 h 189"/>
                    <a:gd name="T58" fmla="*/ 84 w 103"/>
                    <a:gd name="T59" fmla="*/ 151 h 189"/>
                    <a:gd name="T60" fmla="*/ 76 w 103"/>
                    <a:gd name="T61" fmla="*/ 156 h 189"/>
                    <a:gd name="T62" fmla="*/ 70 w 103"/>
                    <a:gd name="T63" fmla="*/ 160 h 189"/>
                    <a:gd name="T64" fmla="*/ 67 w 103"/>
                    <a:gd name="T65" fmla="*/ 162 h 189"/>
                    <a:gd name="T66" fmla="*/ 53 w 103"/>
                    <a:gd name="T67" fmla="*/ 182 h 189"/>
                    <a:gd name="T68" fmla="*/ 53 w 103"/>
                    <a:gd name="T69" fmla="*/ 182 h 189"/>
                    <a:gd name="T70" fmla="*/ 51 w 103"/>
                    <a:gd name="T71" fmla="*/ 181 h 189"/>
                    <a:gd name="T72" fmla="*/ 50 w 103"/>
                    <a:gd name="T73" fmla="*/ 180 h 189"/>
                    <a:gd name="T74" fmla="*/ 50 w 103"/>
                    <a:gd name="T75" fmla="*/ 180 h 189"/>
                    <a:gd name="T76" fmla="*/ 54 w 103"/>
                    <a:gd name="T77" fmla="*/ 182 h 189"/>
                    <a:gd name="T78" fmla="*/ 58 w 103"/>
                    <a:gd name="T79" fmla="*/ 184 h 189"/>
                    <a:gd name="T80" fmla="*/ 62 w 103"/>
                    <a:gd name="T81" fmla="*/ 186 h 189"/>
                    <a:gd name="T82" fmla="*/ 66 w 103"/>
                    <a:gd name="T83" fmla="*/ 187 h 189"/>
                    <a:gd name="T84" fmla="*/ 70 w 103"/>
                    <a:gd name="T85" fmla="*/ 189 h 189"/>
                    <a:gd name="T86" fmla="*/ 73 w 103"/>
                    <a:gd name="T87" fmla="*/ 189 h 189"/>
                    <a:gd name="T88" fmla="*/ 76 w 103"/>
                    <a:gd name="T89" fmla="*/ 189 h 189"/>
                    <a:gd name="T90" fmla="*/ 80 w 103"/>
                    <a:gd name="T91" fmla="*/ 189 h 189"/>
                    <a:gd name="T92" fmla="*/ 93 w 103"/>
                    <a:gd name="T93" fmla="*/ 177 h 189"/>
                    <a:gd name="T94" fmla="*/ 102 w 103"/>
                    <a:gd name="T95" fmla="*/ 153 h 189"/>
                    <a:gd name="T96" fmla="*/ 103 w 103"/>
                    <a:gd name="T97" fmla="*/ 120 h 189"/>
                    <a:gd name="T98" fmla="*/ 95 w 103"/>
                    <a:gd name="T99" fmla="*/ 80 h 189"/>
                    <a:gd name="T100" fmla="*/ 91 w 103"/>
                    <a:gd name="T101" fmla="*/ 67 h 189"/>
                    <a:gd name="T102" fmla="*/ 86 w 103"/>
                    <a:gd name="T103" fmla="*/ 56 h 189"/>
                    <a:gd name="T104" fmla="*/ 80 w 103"/>
                    <a:gd name="T105" fmla="*/ 44 h 189"/>
                    <a:gd name="T106" fmla="*/ 73 w 103"/>
                    <a:gd name="T107" fmla="*/ 34 h 189"/>
                    <a:gd name="T108" fmla="*/ 66 w 103"/>
                    <a:gd name="T109" fmla="*/ 25 h 189"/>
                    <a:gd name="T110" fmla="*/ 58 w 103"/>
                    <a:gd name="T111" fmla="*/ 16 h 189"/>
                    <a:gd name="T112" fmla="*/ 50 w 103"/>
                    <a:gd name="T113" fmla="*/ 9 h 189"/>
                    <a:gd name="T114" fmla="*/ 42 w 103"/>
                    <a:gd name="T115" fmla="*/ 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3" h="189">
                      <a:moveTo>
                        <a:pt x="42" y="4"/>
                      </a:moveTo>
                      <a:lnTo>
                        <a:pt x="33" y="0"/>
                      </a:lnTo>
                      <a:lnTo>
                        <a:pt x="26" y="0"/>
                      </a:lnTo>
                      <a:lnTo>
                        <a:pt x="18" y="1"/>
                      </a:lnTo>
                      <a:lnTo>
                        <a:pt x="11" y="7"/>
                      </a:lnTo>
                      <a:lnTo>
                        <a:pt x="7" y="12"/>
                      </a:lnTo>
                      <a:lnTo>
                        <a:pt x="5" y="18"/>
                      </a:lnTo>
                      <a:lnTo>
                        <a:pt x="2" y="26"/>
                      </a:lnTo>
                      <a:lnTo>
                        <a:pt x="0" y="35"/>
                      </a:lnTo>
                      <a:lnTo>
                        <a:pt x="0" y="36"/>
                      </a:lnTo>
                      <a:lnTo>
                        <a:pt x="0" y="36"/>
                      </a:lnTo>
                      <a:lnTo>
                        <a:pt x="0" y="38"/>
                      </a:lnTo>
                      <a:lnTo>
                        <a:pt x="0" y="39"/>
                      </a:lnTo>
                      <a:lnTo>
                        <a:pt x="13" y="34"/>
                      </a:lnTo>
                      <a:lnTo>
                        <a:pt x="22" y="31"/>
                      </a:lnTo>
                      <a:lnTo>
                        <a:pt x="27" y="28"/>
                      </a:lnTo>
                      <a:lnTo>
                        <a:pt x="29" y="27"/>
                      </a:lnTo>
                      <a:lnTo>
                        <a:pt x="36" y="26"/>
                      </a:lnTo>
                      <a:lnTo>
                        <a:pt x="42" y="26"/>
                      </a:lnTo>
                      <a:lnTo>
                        <a:pt x="48" y="27"/>
                      </a:lnTo>
                      <a:lnTo>
                        <a:pt x="54" y="30"/>
                      </a:lnTo>
                      <a:lnTo>
                        <a:pt x="64" y="39"/>
                      </a:lnTo>
                      <a:lnTo>
                        <a:pt x="75" y="50"/>
                      </a:lnTo>
                      <a:lnTo>
                        <a:pt x="84" y="66"/>
                      </a:lnTo>
                      <a:lnTo>
                        <a:pt x="90" y="83"/>
                      </a:lnTo>
                      <a:lnTo>
                        <a:pt x="94" y="101"/>
                      </a:lnTo>
                      <a:lnTo>
                        <a:pt x="95" y="118"/>
                      </a:lnTo>
                      <a:lnTo>
                        <a:pt x="93" y="133"/>
                      </a:lnTo>
                      <a:lnTo>
                        <a:pt x="89" y="146"/>
                      </a:lnTo>
                      <a:lnTo>
                        <a:pt x="84" y="151"/>
                      </a:lnTo>
                      <a:lnTo>
                        <a:pt x="76" y="156"/>
                      </a:lnTo>
                      <a:lnTo>
                        <a:pt x="70" y="160"/>
                      </a:lnTo>
                      <a:lnTo>
                        <a:pt x="67" y="162"/>
                      </a:lnTo>
                      <a:lnTo>
                        <a:pt x="53" y="182"/>
                      </a:lnTo>
                      <a:lnTo>
                        <a:pt x="53" y="182"/>
                      </a:lnTo>
                      <a:lnTo>
                        <a:pt x="51" y="181"/>
                      </a:lnTo>
                      <a:lnTo>
                        <a:pt x="50" y="180"/>
                      </a:lnTo>
                      <a:lnTo>
                        <a:pt x="50" y="180"/>
                      </a:lnTo>
                      <a:lnTo>
                        <a:pt x="54" y="182"/>
                      </a:lnTo>
                      <a:lnTo>
                        <a:pt x="58" y="184"/>
                      </a:lnTo>
                      <a:lnTo>
                        <a:pt x="62" y="186"/>
                      </a:lnTo>
                      <a:lnTo>
                        <a:pt x="66" y="187"/>
                      </a:lnTo>
                      <a:lnTo>
                        <a:pt x="70" y="189"/>
                      </a:lnTo>
                      <a:lnTo>
                        <a:pt x="73" y="189"/>
                      </a:lnTo>
                      <a:lnTo>
                        <a:pt x="76" y="189"/>
                      </a:lnTo>
                      <a:lnTo>
                        <a:pt x="80" y="189"/>
                      </a:lnTo>
                      <a:lnTo>
                        <a:pt x="93" y="177"/>
                      </a:lnTo>
                      <a:lnTo>
                        <a:pt x="102" y="153"/>
                      </a:lnTo>
                      <a:lnTo>
                        <a:pt x="103" y="120"/>
                      </a:lnTo>
                      <a:lnTo>
                        <a:pt x="95" y="80"/>
                      </a:lnTo>
                      <a:lnTo>
                        <a:pt x="91" y="67"/>
                      </a:lnTo>
                      <a:lnTo>
                        <a:pt x="86" y="56"/>
                      </a:lnTo>
                      <a:lnTo>
                        <a:pt x="80" y="44"/>
                      </a:lnTo>
                      <a:lnTo>
                        <a:pt x="73" y="34"/>
                      </a:lnTo>
                      <a:lnTo>
                        <a:pt x="66" y="25"/>
                      </a:lnTo>
                      <a:lnTo>
                        <a:pt x="58" y="16"/>
                      </a:lnTo>
                      <a:lnTo>
                        <a:pt x="50" y="9"/>
                      </a:lnTo>
                      <a:lnTo>
                        <a:pt x="42" y="4"/>
                      </a:lnTo>
                      <a:close/>
                    </a:path>
                  </a:pathLst>
                </a:custGeom>
                <a:solidFill>
                  <a:srgbClr val="B5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71" name="Freeform 27"/>
                <p:cNvSpPr>
                  <a:spLocks/>
                </p:cNvSpPr>
                <p:nvPr/>
              </p:nvSpPr>
              <p:spPr bwMode="auto">
                <a:xfrm>
                  <a:off x="3934" y="2453"/>
                  <a:ext cx="186" cy="60"/>
                </a:xfrm>
                <a:custGeom>
                  <a:avLst/>
                  <a:gdLst>
                    <a:gd name="T0" fmla="*/ 13 w 557"/>
                    <a:gd name="T1" fmla="*/ 166 h 180"/>
                    <a:gd name="T2" fmla="*/ 557 w 557"/>
                    <a:gd name="T3" fmla="*/ 0 h 180"/>
                    <a:gd name="T4" fmla="*/ 557 w 557"/>
                    <a:gd name="T5" fmla="*/ 9 h 180"/>
                    <a:gd name="T6" fmla="*/ 0 w 557"/>
                    <a:gd name="T7" fmla="*/ 180 h 180"/>
                    <a:gd name="T8" fmla="*/ 13 w 557"/>
                    <a:gd name="T9" fmla="*/ 166 h 180"/>
                  </a:gdLst>
                  <a:ahLst/>
                  <a:cxnLst>
                    <a:cxn ang="0">
                      <a:pos x="T0" y="T1"/>
                    </a:cxn>
                    <a:cxn ang="0">
                      <a:pos x="T2" y="T3"/>
                    </a:cxn>
                    <a:cxn ang="0">
                      <a:pos x="T4" y="T5"/>
                    </a:cxn>
                    <a:cxn ang="0">
                      <a:pos x="T6" y="T7"/>
                    </a:cxn>
                    <a:cxn ang="0">
                      <a:pos x="T8" y="T9"/>
                    </a:cxn>
                  </a:cxnLst>
                  <a:rect l="0" t="0" r="r" b="b"/>
                  <a:pathLst>
                    <a:path w="557" h="180">
                      <a:moveTo>
                        <a:pt x="13" y="166"/>
                      </a:moveTo>
                      <a:lnTo>
                        <a:pt x="557" y="0"/>
                      </a:lnTo>
                      <a:lnTo>
                        <a:pt x="557" y="9"/>
                      </a:lnTo>
                      <a:lnTo>
                        <a:pt x="0" y="180"/>
                      </a:lnTo>
                      <a:lnTo>
                        <a:pt x="13" y="166"/>
                      </a:lnTo>
                      <a:close/>
                    </a:path>
                  </a:pathLst>
                </a:custGeom>
                <a:solidFill>
                  <a:srgbClr val="D8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72" name="Freeform 28"/>
                <p:cNvSpPr>
                  <a:spLocks/>
                </p:cNvSpPr>
                <p:nvPr/>
              </p:nvSpPr>
              <p:spPr bwMode="auto">
                <a:xfrm>
                  <a:off x="3889" y="2472"/>
                  <a:ext cx="44" cy="43"/>
                </a:xfrm>
                <a:custGeom>
                  <a:avLst/>
                  <a:gdLst>
                    <a:gd name="T0" fmla="*/ 0 w 133"/>
                    <a:gd name="T1" fmla="*/ 8 h 129"/>
                    <a:gd name="T2" fmla="*/ 26 w 133"/>
                    <a:gd name="T3" fmla="*/ 0 h 129"/>
                    <a:gd name="T4" fmla="*/ 133 w 133"/>
                    <a:gd name="T5" fmla="*/ 101 h 129"/>
                    <a:gd name="T6" fmla="*/ 106 w 133"/>
                    <a:gd name="T7" fmla="*/ 129 h 129"/>
                    <a:gd name="T8" fmla="*/ 0 w 133"/>
                    <a:gd name="T9" fmla="*/ 8 h 129"/>
                  </a:gdLst>
                  <a:ahLst/>
                  <a:cxnLst>
                    <a:cxn ang="0">
                      <a:pos x="T0" y="T1"/>
                    </a:cxn>
                    <a:cxn ang="0">
                      <a:pos x="T2" y="T3"/>
                    </a:cxn>
                    <a:cxn ang="0">
                      <a:pos x="T4" y="T5"/>
                    </a:cxn>
                    <a:cxn ang="0">
                      <a:pos x="T6" y="T7"/>
                    </a:cxn>
                    <a:cxn ang="0">
                      <a:pos x="T8" y="T9"/>
                    </a:cxn>
                  </a:cxnLst>
                  <a:rect l="0" t="0" r="r" b="b"/>
                  <a:pathLst>
                    <a:path w="133" h="129">
                      <a:moveTo>
                        <a:pt x="0" y="8"/>
                      </a:moveTo>
                      <a:lnTo>
                        <a:pt x="26" y="0"/>
                      </a:lnTo>
                      <a:lnTo>
                        <a:pt x="133" y="101"/>
                      </a:lnTo>
                      <a:lnTo>
                        <a:pt x="106" y="129"/>
                      </a:lnTo>
                      <a:lnTo>
                        <a:pt x="0" y="8"/>
                      </a:lnTo>
                      <a:close/>
                    </a:path>
                  </a:pathLst>
                </a:custGeom>
                <a:solidFill>
                  <a:srgbClr val="D8F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73" name="Freeform 29"/>
                <p:cNvSpPr>
                  <a:spLocks/>
                </p:cNvSpPr>
                <p:nvPr/>
              </p:nvSpPr>
              <p:spPr bwMode="auto">
                <a:xfrm>
                  <a:off x="4446" y="2290"/>
                  <a:ext cx="41" cy="67"/>
                </a:xfrm>
                <a:custGeom>
                  <a:avLst/>
                  <a:gdLst>
                    <a:gd name="T0" fmla="*/ 99 w 123"/>
                    <a:gd name="T1" fmla="*/ 188 h 201"/>
                    <a:gd name="T2" fmla="*/ 57 w 123"/>
                    <a:gd name="T3" fmla="*/ 201 h 201"/>
                    <a:gd name="T4" fmla="*/ 62 w 123"/>
                    <a:gd name="T5" fmla="*/ 179 h 201"/>
                    <a:gd name="T6" fmla="*/ 64 w 123"/>
                    <a:gd name="T7" fmla="*/ 153 h 201"/>
                    <a:gd name="T8" fmla="*/ 62 w 123"/>
                    <a:gd name="T9" fmla="*/ 127 h 201"/>
                    <a:gd name="T10" fmla="*/ 55 w 123"/>
                    <a:gd name="T11" fmla="*/ 99 h 201"/>
                    <a:gd name="T12" fmla="*/ 50 w 123"/>
                    <a:gd name="T13" fmla="*/ 85 h 201"/>
                    <a:gd name="T14" fmla="*/ 45 w 123"/>
                    <a:gd name="T15" fmla="*/ 72 h 201"/>
                    <a:gd name="T16" fmla="*/ 39 w 123"/>
                    <a:gd name="T17" fmla="*/ 59 h 201"/>
                    <a:gd name="T18" fmla="*/ 32 w 123"/>
                    <a:gd name="T19" fmla="*/ 47 h 201"/>
                    <a:gd name="T20" fmla="*/ 24 w 123"/>
                    <a:gd name="T21" fmla="*/ 37 h 201"/>
                    <a:gd name="T22" fmla="*/ 17 w 123"/>
                    <a:gd name="T23" fmla="*/ 28 h 201"/>
                    <a:gd name="T24" fmla="*/ 9 w 123"/>
                    <a:gd name="T25" fmla="*/ 19 h 201"/>
                    <a:gd name="T26" fmla="*/ 0 w 123"/>
                    <a:gd name="T27" fmla="*/ 12 h 201"/>
                    <a:gd name="T28" fmla="*/ 41 w 123"/>
                    <a:gd name="T29" fmla="*/ 0 h 201"/>
                    <a:gd name="T30" fmla="*/ 46 w 123"/>
                    <a:gd name="T31" fmla="*/ 0 h 201"/>
                    <a:gd name="T32" fmla="*/ 51 w 123"/>
                    <a:gd name="T33" fmla="*/ 0 h 201"/>
                    <a:gd name="T34" fmla="*/ 57 w 123"/>
                    <a:gd name="T35" fmla="*/ 1 h 201"/>
                    <a:gd name="T36" fmla="*/ 62 w 123"/>
                    <a:gd name="T37" fmla="*/ 3 h 201"/>
                    <a:gd name="T38" fmla="*/ 70 w 123"/>
                    <a:gd name="T39" fmla="*/ 9 h 201"/>
                    <a:gd name="T40" fmla="*/ 77 w 123"/>
                    <a:gd name="T41" fmla="*/ 15 h 201"/>
                    <a:gd name="T42" fmla="*/ 85 w 123"/>
                    <a:gd name="T43" fmla="*/ 24 h 201"/>
                    <a:gd name="T44" fmla="*/ 93 w 123"/>
                    <a:gd name="T45" fmla="*/ 33 h 201"/>
                    <a:gd name="T46" fmla="*/ 99 w 123"/>
                    <a:gd name="T47" fmla="*/ 43 h 201"/>
                    <a:gd name="T48" fmla="*/ 106 w 123"/>
                    <a:gd name="T49" fmla="*/ 55 h 201"/>
                    <a:gd name="T50" fmla="*/ 111 w 123"/>
                    <a:gd name="T51" fmla="*/ 67 h 201"/>
                    <a:gd name="T52" fmla="*/ 115 w 123"/>
                    <a:gd name="T53" fmla="*/ 80 h 201"/>
                    <a:gd name="T54" fmla="*/ 123 w 123"/>
                    <a:gd name="T55" fmla="*/ 120 h 201"/>
                    <a:gd name="T56" fmla="*/ 121 w 123"/>
                    <a:gd name="T57" fmla="*/ 152 h 201"/>
                    <a:gd name="T58" fmla="*/ 112 w 123"/>
                    <a:gd name="T59" fmla="*/ 176 h 201"/>
                    <a:gd name="T60" fmla="*/ 99 w 123"/>
                    <a:gd name="T61" fmla="*/ 18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3" h="201">
                      <a:moveTo>
                        <a:pt x="99" y="188"/>
                      </a:moveTo>
                      <a:lnTo>
                        <a:pt x="57" y="201"/>
                      </a:lnTo>
                      <a:lnTo>
                        <a:pt x="62" y="179"/>
                      </a:lnTo>
                      <a:lnTo>
                        <a:pt x="64" y="153"/>
                      </a:lnTo>
                      <a:lnTo>
                        <a:pt x="62" y="127"/>
                      </a:lnTo>
                      <a:lnTo>
                        <a:pt x="55" y="99"/>
                      </a:lnTo>
                      <a:lnTo>
                        <a:pt x="50" y="85"/>
                      </a:lnTo>
                      <a:lnTo>
                        <a:pt x="45" y="72"/>
                      </a:lnTo>
                      <a:lnTo>
                        <a:pt x="39" y="59"/>
                      </a:lnTo>
                      <a:lnTo>
                        <a:pt x="32" y="47"/>
                      </a:lnTo>
                      <a:lnTo>
                        <a:pt x="24" y="37"/>
                      </a:lnTo>
                      <a:lnTo>
                        <a:pt x="17" y="28"/>
                      </a:lnTo>
                      <a:lnTo>
                        <a:pt x="9" y="19"/>
                      </a:lnTo>
                      <a:lnTo>
                        <a:pt x="0" y="12"/>
                      </a:lnTo>
                      <a:lnTo>
                        <a:pt x="41" y="0"/>
                      </a:lnTo>
                      <a:lnTo>
                        <a:pt x="46" y="0"/>
                      </a:lnTo>
                      <a:lnTo>
                        <a:pt x="51" y="0"/>
                      </a:lnTo>
                      <a:lnTo>
                        <a:pt x="57" y="1"/>
                      </a:lnTo>
                      <a:lnTo>
                        <a:pt x="62" y="3"/>
                      </a:lnTo>
                      <a:lnTo>
                        <a:pt x="70" y="9"/>
                      </a:lnTo>
                      <a:lnTo>
                        <a:pt x="77" y="15"/>
                      </a:lnTo>
                      <a:lnTo>
                        <a:pt x="85" y="24"/>
                      </a:lnTo>
                      <a:lnTo>
                        <a:pt x="93" y="33"/>
                      </a:lnTo>
                      <a:lnTo>
                        <a:pt x="99" y="43"/>
                      </a:lnTo>
                      <a:lnTo>
                        <a:pt x="106" y="55"/>
                      </a:lnTo>
                      <a:lnTo>
                        <a:pt x="111" y="67"/>
                      </a:lnTo>
                      <a:lnTo>
                        <a:pt x="115" y="80"/>
                      </a:lnTo>
                      <a:lnTo>
                        <a:pt x="123" y="120"/>
                      </a:lnTo>
                      <a:lnTo>
                        <a:pt x="121" y="152"/>
                      </a:lnTo>
                      <a:lnTo>
                        <a:pt x="112" y="176"/>
                      </a:lnTo>
                      <a:lnTo>
                        <a:pt x="99" y="188"/>
                      </a:lnTo>
                      <a:close/>
                    </a:path>
                  </a:pathLst>
                </a:custGeom>
                <a:solidFill>
                  <a:srgbClr val="846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74" name="Freeform 30"/>
                <p:cNvSpPr>
                  <a:spLocks/>
                </p:cNvSpPr>
                <p:nvPr/>
              </p:nvSpPr>
              <p:spPr bwMode="auto">
                <a:xfrm>
                  <a:off x="3897" y="2106"/>
                  <a:ext cx="379" cy="152"/>
                </a:xfrm>
                <a:custGeom>
                  <a:avLst/>
                  <a:gdLst>
                    <a:gd name="T0" fmla="*/ 0 w 1136"/>
                    <a:gd name="T1" fmla="*/ 0 h 457"/>
                    <a:gd name="T2" fmla="*/ 2 w 1136"/>
                    <a:gd name="T3" fmla="*/ 23 h 457"/>
                    <a:gd name="T4" fmla="*/ 5 w 1136"/>
                    <a:gd name="T5" fmla="*/ 46 h 457"/>
                    <a:gd name="T6" fmla="*/ 9 w 1136"/>
                    <a:gd name="T7" fmla="*/ 68 h 457"/>
                    <a:gd name="T8" fmla="*/ 14 w 1136"/>
                    <a:gd name="T9" fmla="*/ 91 h 457"/>
                    <a:gd name="T10" fmla="*/ 19 w 1136"/>
                    <a:gd name="T11" fmla="*/ 113 h 457"/>
                    <a:gd name="T12" fmla="*/ 27 w 1136"/>
                    <a:gd name="T13" fmla="*/ 135 h 457"/>
                    <a:gd name="T14" fmla="*/ 34 w 1136"/>
                    <a:gd name="T15" fmla="*/ 157 h 457"/>
                    <a:gd name="T16" fmla="*/ 42 w 1136"/>
                    <a:gd name="T17" fmla="*/ 179 h 457"/>
                    <a:gd name="T18" fmla="*/ 706 w 1136"/>
                    <a:gd name="T19" fmla="*/ 457 h 457"/>
                    <a:gd name="T20" fmla="*/ 1136 w 1136"/>
                    <a:gd name="T21" fmla="*/ 218 h 457"/>
                    <a:gd name="T22" fmla="*/ 335 w 1136"/>
                    <a:gd name="T23" fmla="*/ 45 h 457"/>
                    <a:gd name="T24" fmla="*/ 0 w 1136"/>
                    <a:gd name="T25"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6" h="457">
                      <a:moveTo>
                        <a:pt x="0" y="0"/>
                      </a:moveTo>
                      <a:lnTo>
                        <a:pt x="2" y="23"/>
                      </a:lnTo>
                      <a:lnTo>
                        <a:pt x="5" y="46"/>
                      </a:lnTo>
                      <a:lnTo>
                        <a:pt x="9" y="68"/>
                      </a:lnTo>
                      <a:lnTo>
                        <a:pt x="14" y="91"/>
                      </a:lnTo>
                      <a:lnTo>
                        <a:pt x="19" y="113"/>
                      </a:lnTo>
                      <a:lnTo>
                        <a:pt x="27" y="135"/>
                      </a:lnTo>
                      <a:lnTo>
                        <a:pt x="34" y="157"/>
                      </a:lnTo>
                      <a:lnTo>
                        <a:pt x="42" y="179"/>
                      </a:lnTo>
                      <a:lnTo>
                        <a:pt x="706" y="457"/>
                      </a:lnTo>
                      <a:lnTo>
                        <a:pt x="1136" y="218"/>
                      </a:lnTo>
                      <a:lnTo>
                        <a:pt x="335" y="45"/>
                      </a:lnTo>
                      <a:lnTo>
                        <a:pt x="0" y="0"/>
                      </a:lnTo>
                      <a:close/>
                    </a:path>
                  </a:pathLst>
                </a:custGeom>
                <a:solidFill>
                  <a:srgbClr val="00000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75" name="Freeform 31"/>
                <p:cNvSpPr>
                  <a:spLocks/>
                </p:cNvSpPr>
                <p:nvPr/>
              </p:nvSpPr>
              <p:spPr bwMode="auto">
                <a:xfrm>
                  <a:off x="4160" y="2062"/>
                  <a:ext cx="447" cy="151"/>
                </a:xfrm>
                <a:custGeom>
                  <a:avLst/>
                  <a:gdLst>
                    <a:gd name="T0" fmla="*/ 618 w 1339"/>
                    <a:gd name="T1" fmla="*/ 179 h 454"/>
                    <a:gd name="T2" fmla="*/ 597 w 1339"/>
                    <a:gd name="T3" fmla="*/ 162 h 454"/>
                    <a:gd name="T4" fmla="*/ 571 w 1339"/>
                    <a:gd name="T5" fmla="*/ 144 h 454"/>
                    <a:gd name="T6" fmla="*/ 540 w 1339"/>
                    <a:gd name="T7" fmla="*/ 125 h 454"/>
                    <a:gd name="T8" fmla="*/ 507 w 1339"/>
                    <a:gd name="T9" fmla="*/ 105 h 454"/>
                    <a:gd name="T10" fmla="*/ 465 w 1339"/>
                    <a:gd name="T11" fmla="*/ 82 h 454"/>
                    <a:gd name="T12" fmla="*/ 424 w 1339"/>
                    <a:gd name="T13" fmla="*/ 62 h 454"/>
                    <a:gd name="T14" fmla="*/ 385 w 1339"/>
                    <a:gd name="T15" fmla="*/ 43 h 454"/>
                    <a:gd name="T16" fmla="*/ 348 w 1339"/>
                    <a:gd name="T17" fmla="*/ 27 h 454"/>
                    <a:gd name="T18" fmla="*/ 314 w 1339"/>
                    <a:gd name="T19" fmla="*/ 15 h 454"/>
                    <a:gd name="T20" fmla="*/ 284 w 1339"/>
                    <a:gd name="T21" fmla="*/ 6 h 454"/>
                    <a:gd name="T22" fmla="*/ 261 w 1339"/>
                    <a:gd name="T23" fmla="*/ 1 h 454"/>
                    <a:gd name="T24" fmla="*/ 243 w 1339"/>
                    <a:gd name="T25" fmla="*/ 0 h 454"/>
                    <a:gd name="T26" fmla="*/ 204 w 1339"/>
                    <a:gd name="T27" fmla="*/ 3 h 454"/>
                    <a:gd name="T28" fmla="*/ 2 w 1339"/>
                    <a:gd name="T29" fmla="*/ 24 h 454"/>
                    <a:gd name="T30" fmla="*/ 7 w 1339"/>
                    <a:gd name="T31" fmla="*/ 42 h 454"/>
                    <a:gd name="T32" fmla="*/ 40 w 1339"/>
                    <a:gd name="T33" fmla="*/ 74 h 454"/>
                    <a:gd name="T34" fmla="*/ 101 w 1339"/>
                    <a:gd name="T35" fmla="*/ 115 h 454"/>
                    <a:gd name="T36" fmla="*/ 154 w 1339"/>
                    <a:gd name="T37" fmla="*/ 146 h 454"/>
                    <a:gd name="T38" fmla="*/ 181 w 1339"/>
                    <a:gd name="T39" fmla="*/ 161 h 454"/>
                    <a:gd name="T40" fmla="*/ 208 w 1339"/>
                    <a:gd name="T41" fmla="*/ 175 h 454"/>
                    <a:gd name="T42" fmla="*/ 237 w 1339"/>
                    <a:gd name="T43" fmla="*/ 188 h 454"/>
                    <a:gd name="T44" fmla="*/ 264 w 1339"/>
                    <a:gd name="T45" fmla="*/ 201 h 454"/>
                    <a:gd name="T46" fmla="*/ 290 w 1339"/>
                    <a:gd name="T47" fmla="*/ 213 h 454"/>
                    <a:gd name="T48" fmla="*/ 313 w 1339"/>
                    <a:gd name="T49" fmla="*/ 222 h 454"/>
                    <a:gd name="T50" fmla="*/ 336 w 1339"/>
                    <a:gd name="T51" fmla="*/ 229 h 454"/>
                    <a:gd name="T52" fmla="*/ 356 w 1339"/>
                    <a:gd name="T53" fmla="*/ 236 h 454"/>
                    <a:gd name="T54" fmla="*/ 372 w 1339"/>
                    <a:gd name="T55" fmla="*/ 240 h 454"/>
                    <a:gd name="T56" fmla="*/ 387 w 1339"/>
                    <a:gd name="T57" fmla="*/ 242 h 454"/>
                    <a:gd name="T58" fmla="*/ 398 w 1339"/>
                    <a:gd name="T59" fmla="*/ 244 h 454"/>
                    <a:gd name="T60" fmla="*/ 595 w 1339"/>
                    <a:gd name="T61" fmla="*/ 227 h 454"/>
                    <a:gd name="T62" fmla="*/ 595 w 1339"/>
                    <a:gd name="T63" fmla="*/ 227 h 454"/>
                    <a:gd name="T64" fmla="*/ 595 w 1339"/>
                    <a:gd name="T65" fmla="*/ 227 h 454"/>
                    <a:gd name="T66" fmla="*/ 1306 w 1339"/>
                    <a:gd name="T67" fmla="*/ 454 h 454"/>
                    <a:gd name="T68" fmla="*/ 1323 w 1339"/>
                    <a:gd name="T69" fmla="*/ 431 h 454"/>
                    <a:gd name="T70" fmla="*/ 1339 w 1339"/>
                    <a:gd name="T71" fmla="*/ 406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9" h="454">
                      <a:moveTo>
                        <a:pt x="1339" y="406"/>
                      </a:moveTo>
                      <a:lnTo>
                        <a:pt x="618" y="179"/>
                      </a:lnTo>
                      <a:lnTo>
                        <a:pt x="607" y="171"/>
                      </a:lnTo>
                      <a:lnTo>
                        <a:pt x="597" y="162"/>
                      </a:lnTo>
                      <a:lnTo>
                        <a:pt x="584" y="153"/>
                      </a:lnTo>
                      <a:lnTo>
                        <a:pt x="571" y="144"/>
                      </a:lnTo>
                      <a:lnTo>
                        <a:pt x="556" y="135"/>
                      </a:lnTo>
                      <a:lnTo>
                        <a:pt x="540" y="125"/>
                      </a:lnTo>
                      <a:lnTo>
                        <a:pt x="525" y="116"/>
                      </a:lnTo>
                      <a:lnTo>
                        <a:pt x="507" y="105"/>
                      </a:lnTo>
                      <a:lnTo>
                        <a:pt x="486" y="94"/>
                      </a:lnTo>
                      <a:lnTo>
                        <a:pt x="465" y="82"/>
                      </a:lnTo>
                      <a:lnTo>
                        <a:pt x="445" y="72"/>
                      </a:lnTo>
                      <a:lnTo>
                        <a:pt x="424" y="62"/>
                      </a:lnTo>
                      <a:lnTo>
                        <a:pt x="405" y="53"/>
                      </a:lnTo>
                      <a:lnTo>
                        <a:pt x="385" y="43"/>
                      </a:lnTo>
                      <a:lnTo>
                        <a:pt x="366" y="34"/>
                      </a:lnTo>
                      <a:lnTo>
                        <a:pt x="348" y="27"/>
                      </a:lnTo>
                      <a:lnTo>
                        <a:pt x="331" y="20"/>
                      </a:lnTo>
                      <a:lnTo>
                        <a:pt x="314" y="15"/>
                      </a:lnTo>
                      <a:lnTo>
                        <a:pt x="299" y="10"/>
                      </a:lnTo>
                      <a:lnTo>
                        <a:pt x="284" y="6"/>
                      </a:lnTo>
                      <a:lnTo>
                        <a:pt x="272" y="2"/>
                      </a:lnTo>
                      <a:lnTo>
                        <a:pt x="261" y="1"/>
                      </a:lnTo>
                      <a:lnTo>
                        <a:pt x="251" y="0"/>
                      </a:lnTo>
                      <a:lnTo>
                        <a:pt x="243" y="0"/>
                      </a:lnTo>
                      <a:lnTo>
                        <a:pt x="204" y="3"/>
                      </a:lnTo>
                      <a:lnTo>
                        <a:pt x="204" y="3"/>
                      </a:lnTo>
                      <a:lnTo>
                        <a:pt x="12" y="20"/>
                      </a:lnTo>
                      <a:lnTo>
                        <a:pt x="2" y="24"/>
                      </a:lnTo>
                      <a:lnTo>
                        <a:pt x="0" y="32"/>
                      </a:lnTo>
                      <a:lnTo>
                        <a:pt x="7" y="42"/>
                      </a:lnTo>
                      <a:lnTo>
                        <a:pt x="20" y="58"/>
                      </a:lnTo>
                      <a:lnTo>
                        <a:pt x="40" y="74"/>
                      </a:lnTo>
                      <a:lnTo>
                        <a:pt x="67" y="94"/>
                      </a:lnTo>
                      <a:lnTo>
                        <a:pt x="101" y="115"/>
                      </a:lnTo>
                      <a:lnTo>
                        <a:pt x="140" y="138"/>
                      </a:lnTo>
                      <a:lnTo>
                        <a:pt x="154" y="146"/>
                      </a:lnTo>
                      <a:lnTo>
                        <a:pt x="167" y="153"/>
                      </a:lnTo>
                      <a:lnTo>
                        <a:pt x="181" y="161"/>
                      </a:lnTo>
                      <a:lnTo>
                        <a:pt x="195" y="167"/>
                      </a:lnTo>
                      <a:lnTo>
                        <a:pt x="208" y="175"/>
                      </a:lnTo>
                      <a:lnTo>
                        <a:pt x="222" y="182"/>
                      </a:lnTo>
                      <a:lnTo>
                        <a:pt x="237" y="188"/>
                      </a:lnTo>
                      <a:lnTo>
                        <a:pt x="250" y="195"/>
                      </a:lnTo>
                      <a:lnTo>
                        <a:pt x="264" y="201"/>
                      </a:lnTo>
                      <a:lnTo>
                        <a:pt x="277" y="206"/>
                      </a:lnTo>
                      <a:lnTo>
                        <a:pt x="290" y="213"/>
                      </a:lnTo>
                      <a:lnTo>
                        <a:pt x="301" y="217"/>
                      </a:lnTo>
                      <a:lnTo>
                        <a:pt x="313" y="222"/>
                      </a:lnTo>
                      <a:lnTo>
                        <a:pt x="325" y="226"/>
                      </a:lnTo>
                      <a:lnTo>
                        <a:pt x="336" y="229"/>
                      </a:lnTo>
                      <a:lnTo>
                        <a:pt x="346" y="233"/>
                      </a:lnTo>
                      <a:lnTo>
                        <a:pt x="356" y="236"/>
                      </a:lnTo>
                      <a:lnTo>
                        <a:pt x="365" y="239"/>
                      </a:lnTo>
                      <a:lnTo>
                        <a:pt x="372" y="240"/>
                      </a:lnTo>
                      <a:lnTo>
                        <a:pt x="380" y="242"/>
                      </a:lnTo>
                      <a:lnTo>
                        <a:pt x="387" y="242"/>
                      </a:lnTo>
                      <a:lnTo>
                        <a:pt x="393" y="244"/>
                      </a:lnTo>
                      <a:lnTo>
                        <a:pt x="398" y="244"/>
                      </a:lnTo>
                      <a:lnTo>
                        <a:pt x="403" y="244"/>
                      </a:lnTo>
                      <a:lnTo>
                        <a:pt x="595" y="227"/>
                      </a:lnTo>
                      <a:lnTo>
                        <a:pt x="595" y="227"/>
                      </a:lnTo>
                      <a:lnTo>
                        <a:pt x="595" y="227"/>
                      </a:lnTo>
                      <a:lnTo>
                        <a:pt x="595" y="227"/>
                      </a:lnTo>
                      <a:lnTo>
                        <a:pt x="595" y="227"/>
                      </a:lnTo>
                      <a:lnTo>
                        <a:pt x="604" y="226"/>
                      </a:lnTo>
                      <a:lnTo>
                        <a:pt x="1306" y="454"/>
                      </a:lnTo>
                      <a:lnTo>
                        <a:pt x="1315" y="443"/>
                      </a:lnTo>
                      <a:lnTo>
                        <a:pt x="1323" y="431"/>
                      </a:lnTo>
                      <a:lnTo>
                        <a:pt x="1331" y="419"/>
                      </a:lnTo>
                      <a:lnTo>
                        <a:pt x="1339" y="4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76" name="Freeform 32"/>
                <p:cNvSpPr>
                  <a:spLocks/>
                </p:cNvSpPr>
                <p:nvPr/>
              </p:nvSpPr>
              <p:spPr bwMode="auto">
                <a:xfrm>
                  <a:off x="4301" y="1987"/>
                  <a:ext cx="386" cy="258"/>
                </a:xfrm>
                <a:custGeom>
                  <a:avLst/>
                  <a:gdLst>
                    <a:gd name="T0" fmla="*/ 1111 w 1157"/>
                    <a:gd name="T1" fmla="*/ 625 h 775"/>
                    <a:gd name="T2" fmla="*/ 548 w 1157"/>
                    <a:gd name="T3" fmla="*/ 256 h 775"/>
                    <a:gd name="T4" fmla="*/ 544 w 1157"/>
                    <a:gd name="T5" fmla="*/ 192 h 775"/>
                    <a:gd name="T6" fmla="*/ 526 w 1157"/>
                    <a:gd name="T7" fmla="*/ 121 h 775"/>
                    <a:gd name="T8" fmla="*/ 493 w 1157"/>
                    <a:gd name="T9" fmla="*/ 59 h 775"/>
                    <a:gd name="T10" fmla="*/ 453 w 1157"/>
                    <a:gd name="T11" fmla="*/ 17 h 775"/>
                    <a:gd name="T12" fmla="*/ 411 w 1157"/>
                    <a:gd name="T13" fmla="*/ 0 h 775"/>
                    <a:gd name="T14" fmla="*/ 334 w 1157"/>
                    <a:gd name="T15" fmla="*/ 15 h 775"/>
                    <a:gd name="T16" fmla="*/ 334 w 1157"/>
                    <a:gd name="T17" fmla="*/ 15 h 775"/>
                    <a:gd name="T18" fmla="*/ 41 w 1157"/>
                    <a:gd name="T19" fmla="*/ 98 h 775"/>
                    <a:gd name="T20" fmla="*/ 14 w 1157"/>
                    <a:gd name="T21" fmla="*/ 134 h 775"/>
                    <a:gd name="T22" fmla="*/ 1 w 1157"/>
                    <a:gd name="T23" fmla="*/ 191 h 775"/>
                    <a:gd name="T24" fmla="*/ 4 w 1157"/>
                    <a:gd name="T25" fmla="*/ 261 h 775"/>
                    <a:gd name="T26" fmla="*/ 19 w 1157"/>
                    <a:gd name="T27" fmla="*/ 324 h 775"/>
                    <a:gd name="T28" fmla="*/ 38 w 1157"/>
                    <a:gd name="T29" fmla="*/ 369 h 775"/>
                    <a:gd name="T30" fmla="*/ 64 w 1157"/>
                    <a:gd name="T31" fmla="*/ 408 h 775"/>
                    <a:gd name="T32" fmla="*/ 91 w 1157"/>
                    <a:gd name="T33" fmla="*/ 436 h 775"/>
                    <a:gd name="T34" fmla="*/ 113 w 1157"/>
                    <a:gd name="T35" fmla="*/ 451 h 775"/>
                    <a:gd name="T36" fmla="*/ 128 w 1157"/>
                    <a:gd name="T37" fmla="*/ 456 h 775"/>
                    <a:gd name="T38" fmla="*/ 141 w 1157"/>
                    <a:gd name="T39" fmla="*/ 457 h 775"/>
                    <a:gd name="T40" fmla="*/ 153 w 1157"/>
                    <a:gd name="T41" fmla="*/ 457 h 775"/>
                    <a:gd name="T42" fmla="*/ 434 w 1157"/>
                    <a:gd name="T43" fmla="*/ 382 h 775"/>
                    <a:gd name="T44" fmla="*/ 434 w 1157"/>
                    <a:gd name="T45" fmla="*/ 382 h 775"/>
                    <a:gd name="T46" fmla="*/ 434 w 1157"/>
                    <a:gd name="T47" fmla="*/ 382 h 775"/>
                    <a:gd name="T48" fmla="*/ 447 w 1157"/>
                    <a:gd name="T49" fmla="*/ 380 h 775"/>
                    <a:gd name="T50" fmla="*/ 1045 w 1157"/>
                    <a:gd name="T51" fmla="*/ 767 h 775"/>
                    <a:gd name="T52" fmla="*/ 1054 w 1157"/>
                    <a:gd name="T53" fmla="*/ 770 h 775"/>
                    <a:gd name="T54" fmla="*/ 1069 w 1157"/>
                    <a:gd name="T55" fmla="*/ 774 h 775"/>
                    <a:gd name="T56" fmla="*/ 1085 w 1157"/>
                    <a:gd name="T57" fmla="*/ 775 h 775"/>
                    <a:gd name="T58" fmla="*/ 1100 w 1157"/>
                    <a:gd name="T59" fmla="*/ 772 h 775"/>
                    <a:gd name="T60" fmla="*/ 1115 w 1157"/>
                    <a:gd name="T61" fmla="*/ 767 h 775"/>
                    <a:gd name="T62" fmla="*/ 1128 w 1157"/>
                    <a:gd name="T63" fmla="*/ 758 h 775"/>
                    <a:gd name="T64" fmla="*/ 1139 w 1157"/>
                    <a:gd name="T65" fmla="*/ 748 h 775"/>
                    <a:gd name="T66" fmla="*/ 1147 w 1157"/>
                    <a:gd name="T67" fmla="*/ 735 h 775"/>
                    <a:gd name="T68" fmla="*/ 1156 w 1157"/>
                    <a:gd name="T69" fmla="*/ 713 h 775"/>
                    <a:gd name="T70" fmla="*/ 1156 w 1157"/>
                    <a:gd name="T71" fmla="*/ 683 h 775"/>
                    <a:gd name="T72" fmla="*/ 1146 w 1157"/>
                    <a:gd name="T73" fmla="*/ 655 h 775"/>
                    <a:gd name="T74" fmla="*/ 1124 w 1157"/>
                    <a:gd name="T75" fmla="*/ 63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57" h="775">
                      <a:moveTo>
                        <a:pt x="1110" y="624"/>
                      </a:moveTo>
                      <a:lnTo>
                        <a:pt x="1111" y="625"/>
                      </a:lnTo>
                      <a:lnTo>
                        <a:pt x="545" y="285"/>
                      </a:lnTo>
                      <a:lnTo>
                        <a:pt x="548" y="256"/>
                      </a:lnTo>
                      <a:lnTo>
                        <a:pt x="548" y="225"/>
                      </a:lnTo>
                      <a:lnTo>
                        <a:pt x="544" y="192"/>
                      </a:lnTo>
                      <a:lnTo>
                        <a:pt x="537" y="159"/>
                      </a:lnTo>
                      <a:lnTo>
                        <a:pt x="526" y="121"/>
                      </a:lnTo>
                      <a:lnTo>
                        <a:pt x="510" y="88"/>
                      </a:lnTo>
                      <a:lnTo>
                        <a:pt x="493" y="59"/>
                      </a:lnTo>
                      <a:lnTo>
                        <a:pt x="474" y="35"/>
                      </a:lnTo>
                      <a:lnTo>
                        <a:pt x="453" y="17"/>
                      </a:lnTo>
                      <a:lnTo>
                        <a:pt x="433" y="5"/>
                      </a:lnTo>
                      <a:lnTo>
                        <a:pt x="411" y="0"/>
                      </a:lnTo>
                      <a:lnTo>
                        <a:pt x="390" y="1"/>
                      </a:lnTo>
                      <a:lnTo>
                        <a:pt x="334" y="15"/>
                      </a:lnTo>
                      <a:lnTo>
                        <a:pt x="334" y="15"/>
                      </a:lnTo>
                      <a:lnTo>
                        <a:pt x="334" y="15"/>
                      </a:lnTo>
                      <a:lnTo>
                        <a:pt x="60" y="89"/>
                      </a:lnTo>
                      <a:lnTo>
                        <a:pt x="41" y="98"/>
                      </a:lnTo>
                      <a:lnTo>
                        <a:pt x="26" y="113"/>
                      </a:lnTo>
                      <a:lnTo>
                        <a:pt x="14" y="134"/>
                      </a:lnTo>
                      <a:lnTo>
                        <a:pt x="5" y="161"/>
                      </a:lnTo>
                      <a:lnTo>
                        <a:pt x="1" y="191"/>
                      </a:lnTo>
                      <a:lnTo>
                        <a:pt x="0" y="225"/>
                      </a:lnTo>
                      <a:lnTo>
                        <a:pt x="4" y="261"/>
                      </a:lnTo>
                      <a:lnTo>
                        <a:pt x="11" y="299"/>
                      </a:lnTo>
                      <a:lnTo>
                        <a:pt x="19" y="324"/>
                      </a:lnTo>
                      <a:lnTo>
                        <a:pt x="28" y="347"/>
                      </a:lnTo>
                      <a:lnTo>
                        <a:pt x="38" y="369"/>
                      </a:lnTo>
                      <a:lnTo>
                        <a:pt x="51" y="390"/>
                      </a:lnTo>
                      <a:lnTo>
                        <a:pt x="64" y="408"/>
                      </a:lnTo>
                      <a:lnTo>
                        <a:pt x="77" y="423"/>
                      </a:lnTo>
                      <a:lnTo>
                        <a:pt x="91" y="436"/>
                      </a:lnTo>
                      <a:lnTo>
                        <a:pt x="107" y="447"/>
                      </a:lnTo>
                      <a:lnTo>
                        <a:pt x="113" y="451"/>
                      </a:lnTo>
                      <a:lnTo>
                        <a:pt x="120" y="453"/>
                      </a:lnTo>
                      <a:lnTo>
                        <a:pt x="128" y="456"/>
                      </a:lnTo>
                      <a:lnTo>
                        <a:pt x="134" y="457"/>
                      </a:lnTo>
                      <a:lnTo>
                        <a:pt x="141" y="457"/>
                      </a:lnTo>
                      <a:lnTo>
                        <a:pt x="147" y="457"/>
                      </a:lnTo>
                      <a:lnTo>
                        <a:pt x="153" y="457"/>
                      </a:lnTo>
                      <a:lnTo>
                        <a:pt x="160" y="456"/>
                      </a:lnTo>
                      <a:lnTo>
                        <a:pt x="434" y="382"/>
                      </a:lnTo>
                      <a:lnTo>
                        <a:pt x="434" y="382"/>
                      </a:lnTo>
                      <a:lnTo>
                        <a:pt x="434" y="382"/>
                      </a:lnTo>
                      <a:lnTo>
                        <a:pt x="434" y="382"/>
                      </a:lnTo>
                      <a:lnTo>
                        <a:pt x="434" y="382"/>
                      </a:lnTo>
                      <a:lnTo>
                        <a:pt x="434" y="382"/>
                      </a:lnTo>
                      <a:lnTo>
                        <a:pt x="447" y="380"/>
                      </a:lnTo>
                      <a:lnTo>
                        <a:pt x="1045" y="767"/>
                      </a:lnTo>
                      <a:lnTo>
                        <a:pt x="1045" y="767"/>
                      </a:lnTo>
                      <a:lnTo>
                        <a:pt x="1046" y="767"/>
                      </a:lnTo>
                      <a:lnTo>
                        <a:pt x="1054" y="770"/>
                      </a:lnTo>
                      <a:lnTo>
                        <a:pt x="1062" y="772"/>
                      </a:lnTo>
                      <a:lnTo>
                        <a:pt x="1069" y="774"/>
                      </a:lnTo>
                      <a:lnTo>
                        <a:pt x="1077" y="775"/>
                      </a:lnTo>
                      <a:lnTo>
                        <a:pt x="1085" y="775"/>
                      </a:lnTo>
                      <a:lnTo>
                        <a:pt x="1093" y="774"/>
                      </a:lnTo>
                      <a:lnTo>
                        <a:pt x="1100" y="772"/>
                      </a:lnTo>
                      <a:lnTo>
                        <a:pt x="1108" y="770"/>
                      </a:lnTo>
                      <a:lnTo>
                        <a:pt x="1115" y="767"/>
                      </a:lnTo>
                      <a:lnTo>
                        <a:pt x="1122" y="763"/>
                      </a:lnTo>
                      <a:lnTo>
                        <a:pt x="1128" y="758"/>
                      </a:lnTo>
                      <a:lnTo>
                        <a:pt x="1134" y="753"/>
                      </a:lnTo>
                      <a:lnTo>
                        <a:pt x="1139" y="748"/>
                      </a:lnTo>
                      <a:lnTo>
                        <a:pt x="1143" y="741"/>
                      </a:lnTo>
                      <a:lnTo>
                        <a:pt x="1147" y="735"/>
                      </a:lnTo>
                      <a:lnTo>
                        <a:pt x="1151" y="728"/>
                      </a:lnTo>
                      <a:lnTo>
                        <a:pt x="1156" y="713"/>
                      </a:lnTo>
                      <a:lnTo>
                        <a:pt x="1157" y="699"/>
                      </a:lnTo>
                      <a:lnTo>
                        <a:pt x="1156" y="683"/>
                      </a:lnTo>
                      <a:lnTo>
                        <a:pt x="1152" y="668"/>
                      </a:lnTo>
                      <a:lnTo>
                        <a:pt x="1146" y="655"/>
                      </a:lnTo>
                      <a:lnTo>
                        <a:pt x="1135" y="642"/>
                      </a:lnTo>
                      <a:lnTo>
                        <a:pt x="1124" y="631"/>
                      </a:lnTo>
                      <a:lnTo>
                        <a:pt x="1110" y="6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77" name="Freeform 33"/>
                <p:cNvSpPr>
                  <a:spLocks/>
                </p:cNvSpPr>
                <p:nvPr/>
              </p:nvSpPr>
              <p:spPr bwMode="auto">
                <a:xfrm>
                  <a:off x="4428" y="1992"/>
                  <a:ext cx="50" cy="87"/>
                </a:xfrm>
                <a:custGeom>
                  <a:avLst/>
                  <a:gdLst>
                    <a:gd name="T0" fmla="*/ 13 w 150"/>
                    <a:gd name="T1" fmla="*/ 1 h 259"/>
                    <a:gd name="T2" fmla="*/ 30 w 150"/>
                    <a:gd name="T3" fmla="*/ 0 h 259"/>
                    <a:gd name="T4" fmla="*/ 48 w 150"/>
                    <a:gd name="T5" fmla="*/ 6 h 259"/>
                    <a:gd name="T6" fmla="*/ 66 w 150"/>
                    <a:gd name="T7" fmla="*/ 18 h 259"/>
                    <a:gd name="T8" fmla="*/ 84 w 150"/>
                    <a:gd name="T9" fmla="*/ 36 h 259"/>
                    <a:gd name="T10" fmla="*/ 101 w 150"/>
                    <a:gd name="T11" fmla="*/ 58 h 259"/>
                    <a:gd name="T12" fmla="*/ 115 w 150"/>
                    <a:gd name="T13" fmla="*/ 85 h 259"/>
                    <a:gd name="T14" fmla="*/ 129 w 150"/>
                    <a:gd name="T15" fmla="*/ 115 h 259"/>
                    <a:gd name="T16" fmla="*/ 139 w 150"/>
                    <a:gd name="T17" fmla="*/ 147 h 259"/>
                    <a:gd name="T18" fmla="*/ 146 w 150"/>
                    <a:gd name="T19" fmla="*/ 177 h 259"/>
                    <a:gd name="T20" fmla="*/ 150 w 150"/>
                    <a:gd name="T21" fmla="*/ 205 h 259"/>
                    <a:gd name="T22" fmla="*/ 150 w 150"/>
                    <a:gd name="T23" fmla="*/ 233 h 259"/>
                    <a:gd name="T24" fmla="*/ 147 w 150"/>
                    <a:gd name="T25" fmla="*/ 259 h 259"/>
                    <a:gd name="T26" fmla="*/ 114 w 150"/>
                    <a:gd name="T27" fmla="*/ 239 h 259"/>
                    <a:gd name="T28" fmla="*/ 112 w 150"/>
                    <a:gd name="T29" fmla="*/ 218 h 259"/>
                    <a:gd name="T30" fmla="*/ 110 w 150"/>
                    <a:gd name="T31" fmla="*/ 197 h 259"/>
                    <a:gd name="T32" fmla="*/ 106 w 150"/>
                    <a:gd name="T33" fmla="*/ 177 h 259"/>
                    <a:gd name="T34" fmla="*/ 102 w 150"/>
                    <a:gd name="T35" fmla="*/ 156 h 259"/>
                    <a:gd name="T36" fmla="*/ 94 w 150"/>
                    <a:gd name="T37" fmla="*/ 131 h 259"/>
                    <a:gd name="T38" fmla="*/ 85 w 150"/>
                    <a:gd name="T39" fmla="*/ 107 h 259"/>
                    <a:gd name="T40" fmla="*/ 75 w 150"/>
                    <a:gd name="T41" fmla="*/ 85 h 259"/>
                    <a:gd name="T42" fmla="*/ 62 w 150"/>
                    <a:gd name="T43" fmla="*/ 64 h 259"/>
                    <a:gd name="T44" fmla="*/ 49 w 150"/>
                    <a:gd name="T45" fmla="*/ 46 h 259"/>
                    <a:gd name="T46" fmla="*/ 36 w 150"/>
                    <a:gd name="T47" fmla="*/ 31 h 259"/>
                    <a:gd name="T48" fmla="*/ 22 w 150"/>
                    <a:gd name="T49" fmla="*/ 18 h 259"/>
                    <a:gd name="T50" fmla="*/ 6 w 150"/>
                    <a:gd name="T51" fmla="*/ 7 h 259"/>
                    <a:gd name="T52" fmla="*/ 5 w 150"/>
                    <a:gd name="T53" fmla="*/ 6 h 259"/>
                    <a:gd name="T54" fmla="*/ 4 w 150"/>
                    <a:gd name="T55" fmla="*/ 6 h 259"/>
                    <a:gd name="T56" fmla="*/ 1 w 150"/>
                    <a:gd name="T57" fmla="*/ 6 h 259"/>
                    <a:gd name="T58" fmla="*/ 0 w 150"/>
                    <a:gd name="T59" fmla="*/ 5 h 259"/>
                    <a:gd name="T60" fmla="*/ 13 w 150"/>
                    <a:gd name="T61" fmla="*/ 1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59">
                      <a:moveTo>
                        <a:pt x="13" y="1"/>
                      </a:moveTo>
                      <a:lnTo>
                        <a:pt x="30" y="0"/>
                      </a:lnTo>
                      <a:lnTo>
                        <a:pt x="48" y="6"/>
                      </a:lnTo>
                      <a:lnTo>
                        <a:pt x="66" y="18"/>
                      </a:lnTo>
                      <a:lnTo>
                        <a:pt x="84" y="36"/>
                      </a:lnTo>
                      <a:lnTo>
                        <a:pt x="101" y="58"/>
                      </a:lnTo>
                      <a:lnTo>
                        <a:pt x="115" y="85"/>
                      </a:lnTo>
                      <a:lnTo>
                        <a:pt x="129" y="115"/>
                      </a:lnTo>
                      <a:lnTo>
                        <a:pt x="139" y="147"/>
                      </a:lnTo>
                      <a:lnTo>
                        <a:pt x="146" y="177"/>
                      </a:lnTo>
                      <a:lnTo>
                        <a:pt x="150" y="205"/>
                      </a:lnTo>
                      <a:lnTo>
                        <a:pt x="150" y="233"/>
                      </a:lnTo>
                      <a:lnTo>
                        <a:pt x="147" y="259"/>
                      </a:lnTo>
                      <a:lnTo>
                        <a:pt x="114" y="239"/>
                      </a:lnTo>
                      <a:lnTo>
                        <a:pt x="112" y="218"/>
                      </a:lnTo>
                      <a:lnTo>
                        <a:pt x="110" y="197"/>
                      </a:lnTo>
                      <a:lnTo>
                        <a:pt x="106" y="177"/>
                      </a:lnTo>
                      <a:lnTo>
                        <a:pt x="102" y="156"/>
                      </a:lnTo>
                      <a:lnTo>
                        <a:pt x="94" y="131"/>
                      </a:lnTo>
                      <a:lnTo>
                        <a:pt x="85" y="107"/>
                      </a:lnTo>
                      <a:lnTo>
                        <a:pt x="75" y="85"/>
                      </a:lnTo>
                      <a:lnTo>
                        <a:pt x="62" y="64"/>
                      </a:lnTo>
                      <a:lnTo>
                        <a:pt x="49" y="46"/>
                      </a:lnTo>
                      <a:lnTo>
                        <a:pt x="36" y="31"/>
                      </a:lnTo>
                      <a:lnTo>
                        <a:pt x="22" y="18"/>
                      </a:lnTo>
                      <a:lnTo>
                        <a:pt x="6" y="7"/>
                      </a:lnTo>
                      <a:lnTo>
                        <a:pt x="5" y="6"/>
                      </a:lnTo>
                      <a:lnTo>
                        <a:pt x="4" y="6"/>
                      </a:lnTo>
                      <a:lnTo>
                        <a:pt x="1" y="6"/>
                      </a:lnTo>
                      <a:lnTo>
                        <a:pt x="0" y="5"/>
                      </a:lnTo>
                      <a:lnTo>
                        <a:pt x="13" y="1"/>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78" name="Freeform 34"/>
                <p:cNvSpPr>
                  <a:spLocks/>
                </p:cNvSpPr>
                <p:nvPr/>
              </p:nvSpPr>
              <p:spPr bwMode="auto">
                <a:xfrm>
                  <a:off x="4353" y="1997"/>
                  <a:ext cx="107" cy="128"/>
                </a:xfrm>
                <a:custGeom>
                  <a:avLst/>
                  <a:gdLst>
                    <a:gd name="T0" fmla="*/ 182 w 321"/>
                    <a:gd name="T1" fmla="*/ 151 h 383"/>
                    <a:gd name="T2" fmla="*/ 170 w 321"/>
                    <a:gd name="T3" fmla="*/ 157 h 383"/>
                    <a:gd name="T4" fmla="*/ 160 w 321"/>
                    <a:gd name="T5" fmla="*/ 165 h 383"/>
                    <a:gd name="T6" fmla="*/ 151 w 321"/>
                    <a:gd name="T7" fmla="*/ 175 h 383"/>
                    <a:gd name="T8" fmla="*/ 144 w 321"/>
                    <a:gd name="T9" fmla="*/ 188 h 383"/>
                    <a:gd name="T10" fmla="*/ 138 w 321"/>
                    <a:gd name="T11" fmla="*/ 213 h 383"/>
                    <a:gd name="T12" fmla="*/ 139 w 321"/>
                    <a:gd name="T13" fmla="*/ 236 h 383"/>
                    <a:gd name="T14" fmla="*/ 150 w 321"/>
                    <a:gd name="T15" fmla="*/ 256 h 383"/>
                    <a:gd name="T16" fmla="*/ 166 w 321"/>
                    <a:gd name="T17" fmla="*/ 268 h 383"/>
                    <a:gd name="T18" fmla="*/ 165 w 321"/>
                    <a:gd name="T19" fmla="*/ 267 h 383"/>
                    <a:gd name="T20" fmla="*/ 271 w 321"/>
                    <a:gd name="T21" fmla="*/ 336 h 383"/>
                    <a:gd name="T22" fmla="*/ 89 w 321"/>
                    <a:gd name="T23" fmla="*/ 383 h 383"/>
                    <a:gd name="T24" fmla="*/ 90 w 321"/>
                    <a:gd name="T25" fmla="*/ 382 h 383"/>
                    <a:gd name="T26" fmla="*/ 91 w 321"/>
                    <a:gd name="T27" fmla="*/ 381 h 383"/>
                    <a:gd name="T28" fmla="*/ 91 w 321"/>
                    <a:gd name="T29" fmla="*/ 380 h 383"/>
                    <a:gd name="T30" fmla="*/ 93 w 321"/>
                    <a:gd name="T31" fmla="*/ 378 h 383"/>
                    <a:gd name="T32" fmla="*/ 107 w 321"/>
                    <a:gd name="T33" fmla="*/ 343 h 383"/>
                    <a:gd name="T34" fmla="*/ 112 w 321"/>
                    <a:gd name="T35" fmla="*/ 301 h 383"/>
                    <a:gd name="T36" fmla="*/ 111 w 321"/>
                    <a:gd name="T37" fmla="*/ 253 h 383"/>
                    <a:gd name="T38" fmla="*/ 101 w 321"/>
                    <a:gd name="T39" fmla="*/ 203 h 383"/>
                    <a:gd name="T40" fmla="*/ 93 w 321"/>
                    <a:gd name="T41" fmla="*/ 175 h 383"/>
                    <a:gd name="T42" fmla="*/ 82 w 321"/>
                    <a:gd name="T43" fmla="*/ 150 h 383"/>
                    <a:gd name="T44" fmla="*/ 71 w 321"/>
                    <a:gd name="T45" fmla="*/ 126 h 383"/>
                    <a:gd name="T46" fmla="*/ 58 w 321"/>
                    <a:gd name="T47" fmla="*/ 106 h 383"/>
                    <a:gd name="T48" fmla="*/ 45 w 321"/>
                    <a:gd name="T49" fmla="*/ 88 h 383"/>
                    <a:gd name="T50" fmla="*/ 31 w 321"/>
                    <a:gd name="T51" fmla="*/ 72 h 383"/>
                    <a:gd name="T52" fmla="*/ 15 w 321"/>
                    <a:gd name="T53" fmla="*/ 60 h 383"/>
                    <a:gd name="T54" fmla="*/ 0 w 321"/>
                    <a:gd name="T55" fmla="*/ 51 h 383"/>
                    <a:gd name="T56" fmla="*/ 185 w 321"/>
                    <a:gd name="T57" fmla="*/ 1 h 383"/>
                    <a:gd name="T58" fmla="*/ 188 w 321"/>
                    <a:gd name="T59" fmla="*/ 0 h 383"/>
                    <a:gd name="T60" fmla="*/ 194 w 321"/>
                    <a:gd name="T61" fmla="*/ 0 h 383"/>
                    <a:gd name="T62" fmla="*/ 199 w 321"/>
                    <a:gd name="T63" fmla="*/ 0 h 383"/>
                    <a:gd name="T64" fmla="*/ 203 w 321"/>
                    <a:gd name="T65" fmla="*/ 1 h 383"/>
                    <a:gd name="T66" fmla="*/ 208 w 321"/>
                    <a:gd name="T67" fmla="*/ 2 h 383"/>
                    <a:gd name="T68" fmla="*/ 213 w 321"/>
                    <a:gd name="T69" fmla="*/ 4 h 383"/>
                    <a:gd name="T70" fmla="*/ 218 w 321"/>
                    <a:gd name="T71" fmla="*/ 6 h 383"/>
                    <a:gd name="T72" fmla="*/ 223 w 321"/>
                    <a:gd name="T73" fmla="*/ 9 h 383"/>
                    <a:gd name="T74" fmla="*/ 236 w 321"/>
                    <a:gd name="T75" fmla="*/ 18 h 383"/>
                    <a:gd name="T76" fmla="*/ 249 w 321"/>
                    <a:gd name="T77" fmla="*/ 31 h 383"/>
                    <a:gd name="T78" fmla="*/ 262 w 321"/>
                    <a:gd name="T79" fmla="*/ 45 h 383"/>
                    <a:gd name="T80" fmla="*/ 274 w 321"/>
                    <a:gd name="T81" fmla="*/ 62 h 383"/>
                    <a:gd name="T82" fmla="*/ 284 w 321"/>
                    <a:gd name="T83" fmla="*/ 81 h 383"/>
                    <a:gd name="T84" fmla="*/ 294 w 321"/>
                    <a:gd name="T85" fmla="*/ 102 h 383"/>
                    <a:gd name="T86" fmla="*/ 303 w 321"/>
                    <a:gd name="T87" fmla="*/ 124 h 383"/>
                    <a:gd name="T88" fmla="*/ 310 w 321"/>
                    <a:gd name="T89" fmla="*/ 147 h 383"/>
                    <a:gd name="T90" fmla="*/ 314 w 321"/>
                    <a:gd name="T91" fmla="*/ 164 h 383"/>
                    <a:gd name="T92" fmla="*/ 318 w 321"/>
                    <a:gd name="T93" fmla="*/ 179 h 383"/>
                    <a:gd name="T94" fmla="*/ 320 w 321"/>
                    <a:gd name="T95" fmla="*/ 196 h 383"/>
                    <a:gd name="T96" fmla="*/ 321 w 321"/>
                    <a:gd name="T97" fmla="*/ 213 h 383"/>
                    <a:gd name="T98" fmla="*/ 219 w 321"/>
                    <a:gd name="T99" fmla="*/ 152 h 383"/>
                    <a:gd name="T100" fmla="*/ 219 w 321"/>
                    <a:gd name="T101" fmla="*/ 152 h 383"/>
                    <a:gd name="T102" fmla="*/ 218 w 321"/>
                    <a:gd name="T103" fmla="*/ 152 h 383"/>
                    <a:gd name="T104" fmla="*/ 210 w 321"/>
                    <a:gd name="T105" fmla="*/ 150 h 383"/>
                    <a:gd name="T106" fmla="*/ 200 w 321"/>
                    <a:gd name="T107" fmla="*/ 148 h 383"/>
                    <a:gd name="T108" fmla="*/ 191 w 321"/>
                    <a:gd name="T109" fmla="*/ 148 h 383"/>
                    <a:gd name="T110" fmla="*/ 182 w 321"/>
                    <a:gd name="T111" fmla="*/ 151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1" h="383">
                      <a:moveTo>
                        <a:pt x="182" y="151"/>
                      </a:moveTo>
                      <a:lnTo>
                        <a:pt x="170" y="157"/>
                      </a:lnTo>
                      <a:lnTo>
                        <a:pt x="160" y="165"/>
                      </a:lnTo>
                      <a:lnTo>
                        <a:pt x="151" y="175"/>
                      </a:lnTo>
                      <a:lnTo>
                        <a:pt x="144" y="188"/>
                      </a:lnTo>
                      <a:lnTo>
                        <a:pt x="138" y="213"/>
                      </a:lnTo>
                      <a:lnTo>
                        <a:pt x="139" y="236"/>
                      </a:lnTo>
                      <a:lnTo>
                        <a:pt x="150" y="256"/>
                      </a:lnTo>
                      <a:lnTo>
                        <a:pt x="166" y="268"/>
                      </a:lnTo>
                      <a:lnTo>
                        <a:pt x="165" y="267"/>
                      </a:lnTo>
                      <a:lnTo>
                        <a:pt x="271" y="336"/>
                      </a:lnTo>
                      <a:lnTo>
                        <a:pt x="89" y="383"/>
                      </a:lnTo>
                      <a:lnTo>
                        <a:pt x="90" y="382"/>
                      </a:lnTo>
                      <a:lnTo>
                        <a:pt x="91" y="381"/>
                      </a:lnTo>
                      <a:lnTo>
                        <a:pt x="91" y="380"/>
                      </a:lnTo>
                      <a:lnTo>
                        <a:pt x="93" y="378"/>
                      </a:lnTo>
                      <a:lnTo>
                        <a:pt x="107" y="343"/>
                      </a:lnTo>
                      <a:lnTo>
                        <a:pt x="112" y="301"/>
                      </a:lnTo>
                      <a:lnTo>
                        <a:pt x="111" y="253"/>
                      </a:lnTo>
                      <a:lnTo>
                        <a:pt x="101" y="203"/>
                      </a:lnTo>
                      <a:lnTo>
                        <a:pt x="93" y="175"/>
                      </a:lnTo>
                      <a:lnTo>
                        <a:pt x="82" y="150"/>
                      </a:lnTo>
                      <a:lnTo>
                        <a:pt x="71" y="126"/>
                      </a:lnTo>
                      <a:lnTo>
                        <a:pt x="58" y="106"/>
                      </a:lnTo>
                      <a:lnTo>
                        <a:pt x="45" y="88"/>
                      </a:lnTo>
                      <a:lnTo>
                        <a:pt x="31" y="72"/>
                      </a:lnTo>
                      <a:lnTo>
                        <a:pt x="15" y="60"/>
                      </a:lnTo>
                      <a:lnTo>
                        <a:pt x="0" y="51"/>
                      </a:lnTo>
                      <a:lnTo>
                        <a:pt x="185" y="1"/>
                      </a:lnTo>
                      <a:lnTo>
                        <a:pt x="188" y="0"/>
                      </a:lnTo>
                      <a:lnTo>
                        <a:pt x="194" y="0"/>
                      </a:lnTo>
                      <a:lnTo>
                        <a:pt x="199" y="0"/>
                      </a:lnTo>
                      <a:lnTo>
                        <a:pt x="203" y="1"/>
                      </a:lnTo>
                      <a:lnTo>
                        <a:pt x="208" y="2"/>
                      </a:lnTo>
                      <a:lnTo>
                        <a:pt x="213" y="4"/>
                      </a:lnTo>
                      <a:lnTo>
                        <a:pt x="218" y="6"/>
                      </a:lnTo>
                      <a:lnTo>
                        <a:pt x="223" y="9"/>
                      </a:lnTo>
                      <a:lnTo>
                        <a:pt x="236" y="18"/>
                      </a:lnTo>
                      <a:lnTo>
                        <a:pt x="249" y="31"/>
                      </a:lnTo>
                      <a:lnTo>
                        <a:pt x="262" y="45"/>
                      </a:lnTo>
                      <a:lnTo>
                        <a:pt x="274" y="62"/>
                      </a:lnTo>
                      <a:lnTo>
                        <a:pt x="284" y="81"/>
                      </a:lnTo>
                      <a:lnTo>
                        <a:pt x="294" y="102"/>
                      </a:lnTo>
                      <a:lnTo>
                        <a:pt x="303" y="124"/>
                      </a:lnTo>
                      <a:lnTo>
                        <a:pt x="310" y="147"/>
                      </a:lnTo>
                      <a:lnTo>
                        <a:pt x="314" y="164"/>
                      </a:lnTo>
                      <a:lnTo>
                        <a:pt x="318" y="179"/>
                      </a:lnTo>
                      <a:lnTo>
                        <a:pt x="320" y="196"/>
                      </a:lnTo>
                      <a:lnTo>
                        <a:pt x="321" y="213"/>
                      </a:lnTo>
                      <a:lnTo>
                        <a:pt x="219" y="152"/>
                      </a:lnTo>
                      <a:lnTo>
                        <a:pt x="219" y="152"/>
                      </a:lnTo>
                      <a:lnTo>
                        <a:pt x="218" y="152"/>
                      </a:lnTo>
                      <a:lnTo>
                        <a:pt x="210" y="150"/>
                      </a:lnTo>
                      <a:lnTo>
                        <a:pt x="200" y="148"/>
                      </a:lnTo>
                      <a:lnTo>
                        <a:pt x="191" y="148"/>
                      </a:lnTo>
                      <a:lnTo>
                        <a:pt x="182" y="151"/>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79" name="Freeform 35"/>
                <p:cNvSpPr>
                  <a:spLocks/>
                </p:cNvSpPr>
                <p:nvPr/>
              </p:nvSpPr>
              <p:spPr bwMode="auto">
                <a:xfrm>
                  <a:off x="4337" y="2017"/>
                  <a:ext cx="47" cy="112"/>
                </a:xfrm>
                <a:custGeom>
                  <a:avLst/>
                  <a:gdLst>
                    <a:gd name="T0" fmla="*/ 102 w 142"/>
                    <a:gd name="T1" fmla="*/ 156 h 336"/>
                    <a:gd name="T2" fmla="*/ 94 w 142"/>
                    <a:gd name="T3" fmla="*/ 131 h 336"/>
                    <a:gd name="T4" fmla="*/ 85 w 142"/>
                    <a:gd name="T5" fmla="*/ 106 h 336"/>
                    <a:gd name="T6" fmla="*/ 75 w 142"/>
                    <a:gd name="T7" fmla="*/ 84 h 336"/>
                    <a:gd name="T8" fmla="*/ 62 w 142"/>
                    <a:gd name="T9" fmla="*/ 64 h 336"/>
                    <a:gd name="T10" fmla="*/ 49 w 142"/>
                    <a:gd name="T11" fmla="*/ 46 h 336"/>
                    <a:gd name="T12" fmla="*/ 36 w 142"/>
                    <a:gd name="T13" fmla="*/ 30 h 336"/>
                    <a:gd name="T14" fmla="*/ 22 w 142"/>
                    <a:gd name="T15" fmla="*/ 17 h 336"/>
                    <a:gd name="T16" fmla="*/ 6 w 142"/>
                    <a:gd name="T17" fmla="*/ 7 h 336"/>
                    <a:gd name="T18" fmla="*/ 5 w 142"/>
                    <a:gd name="T19" fmla="*/ 6 h 336"/>
                    <a:gd name="T20" fmla="*/ 4 w 142"/>
                    <a:gd name="T21" fmla="*/ 4 h 336"/>
                    <a:gd name="T22" fmla="*/ 1 w 142"/>
                    <a:gd name="T23" fmla="*/ 4 h 336"/>
                    <a:gd name="T24" fmla="*/ 0 w 142"/>
                    <a:gd name="T25" fmla="*/ 3 h 336"/>
                    <a:gd name="T26" fmla="*/ 5 w 142"/>
                    <a:gd name="T27" fmla="*/ 2 h 336"/>
                    <a:gd name="T28" fmla="*/ 22 w 142"/>
                    <a:gd name="T29" fmla="*/ 0 h 336"/>
                    <a:gd name="T30" fmla="*/ 40 w 142"/>
                    <a:gd name="T31" fmla="*/ 7 h 336"/>
                    <a:gd name="T32" fmla="*/ 58 w 142"/>
                    <a:gd name="T33" fmla="*/ 19 h 336"/>
                    <a:gd name="T34" fmla="*/ 76 w 142"/>
                    <a:gd name="T35" fmla="*/ 37 h 336"/>
                    <a:gd name="T36" fmla="*/ 93 w 142"/>
                    <a:gd name="T37" fmla="*/ 59 h 336"/>
                    <a:gd name="T38" fmla="*/ 107 w 142"/>
                    <a:gd name="T39" fmla="*/ 86 h 336"/>
                    <a:gd name="T40" fmla="*/ 121 w 142"/>
                    <a:gd name="T41" fmla="*/ 115 h 336"/>
                    <a:gd name="T42" fmla="*/ 132 w 142"/>
                    <a:gd name="T43" fmla="*/ 148 h 336"/>
                    <a:gd name="T44" fmla="*/ 141 w 142"/>
                    <a:gd name="T45" fmla="*/ 194 h 336"/>
                    <a:gd name="T46" fmla="*/ 142 w 142"/>
                    <a:gd name="T47" fmla="*/ 238 h 336"/>
                    <a:gd name="T48" fmla="*/ 137 w 142"/>
                    <a:gd name="T49" fmla="*/ 278 h 336"/>
                    <a:gd name="T50" fmla="*/ 125 w 142"/>
                    <a:gd name="T51" fmla="*/ 309 h 336"/>
                    <a:gd name="T52" fmla="*/ 119 w 142"/>
                    <a:gd name="T53" fmla="*/ 318 h 336"/>
                    <a:gd name="T54" fmla="*/ 112 w 142"/>
                    <a:gd name="T55" fmla="*/ 326 h 336"/>
                    <a:gd name="T56" fmla="*/ 103 w 142"/>
                    <a:gd name="T57" fmla="*/ 331 h 336"/>
                    <a:gd name="T58" fmla="*/ 94 w 142"/>
                    <a:gd name="T59" fmla="*/ 335 h 336"/>
                    <a:gd name="T60" fmla="*/ 90 w 142"/>
                    <a:gd name="T61" fmla="*/ 336 h 336"/>
                    <a:gd name="T62" fmla="*/ 106 w 142"/>
                    <a:gd name="T63" fmla="*/ 303 h 336"/>
                    <a:gd name="T64" fmla="*/ 114 w 142"/>
                    <a:gd name="T65" fmla="*/ 259 h 336"/>
                    <a:gd name="T66" fmla="*/ 112 w 142"/>
                    <a:gd name="T67" fmla="*/ 210 h 336"/>
                    <a:gd name="T68" fmla="*/ 102 w 142"/>
                    <a:gd name="T69" fmla="*/ 15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 h="336">
                      <a:moveTo>
                        <a:pt x="102" y="156"/>
                      </a:moveTo>
                      <a:lnTo>
                        <a:pt x="94" y="131"/>
                      </a:lnTo>
                      <a:lnTo>
                        <a:pt x="85" y="106"/>
                      </a:lnTo>
                      <a:lnTo>
                        <a:pt x="75" y="84"/>
                      </a:lnTo>
                      <a:lnTo>
                        <a:pt x="62" y="64"/>
                      </a:lnTo>
                      <a:lnTo>
                        <a:pt x="49" y="46"/>
                      </a:lnTo>
                      <a:lnTo>
                        <a:pt x="36" y="30"/>
                      </a:lnTo>
                      <a:lnTo>
                        <a:pt x="22" y="17"/>
                      </a:lnTo>
                      <a:lnTo>
                        <a:pt x="6" y="7"/>
                      </a:lnTo>
                      <a:lnTo>
                        <a:pt x="5" y="6"/>
                      </a:lnTo>
                      <a:lnTo>
                        <a:pt x="4" y="4"/>
                      </a:lnTo>
                      <a:lnTo>
                        <a:pt x="1" y="4"/>
                      </a:lnTo>
                      <a:lnTo>
                        <a:pt x="0" y="3"/>
                      </a:lnTo>
                      <a:lnTo>
                        <a:pt x="5" y="2"/>
                      </a:lnTo>
                      <a:lnTo>
                        <a:pt x="22" y="0"/>
                      </a:lnTo>
                      <a:lnTo>
                        <a:pt x="40" y="7"/>
                      </a:lnTo>
                      <a:lnTo>
                        <a:pt x="58" y="19"/>
                      </a:lnTo>
                      <a:lnTo>
                        <a:pt x="76" y="37"/>
                      </a:lnTo>
                      <a:lnTo>
                        <a:pt x="93" y="59"/>
                      </a:lnTo>
                      <a:lnTo>
                        <a:pt x="107" y="86"/>
                      </a:lnTo>
                      <a:lnTo>
                        <a:pt x="121" y="115"/>
                      </a:lnTo>
                      <a:lnTo>
                        <a:pt x="132" y="148"/>
                      </a:lnTo>
                      <a:lnTo>
                        <a:pt x="141" y="194"/>
                      </a:lnTo>
                      <a:lnTo>
                        <a:pt x="142" y="238"/>
                      </a:lnTo>
                      <a:lnTo>
                        <a:pt x="137" y="278"/>
                      </a:lnTo>
                      <a:lnTo>
                        <a:pt x="125" y="309"/>
                      </a:lnTo>
                      <a:lnTo>
                        <a:pt x="119" y="318"/>
                      </a:lnTo>
                      <a:lnTo>
                        <a:pt x="112" y="326"/>
                      </a:lnTo>
                      <a:lnTo>
                        <a:pt x="103" y="331"/>
                      </a:lnTo>
                      <a:lnTo>
                        <a:pt x="94" y="335"/>
                      </a:lnTo>
                      <a:lnTo>
                        <a:pt x="90" y="336"/>
                      </a:lnTo>
                      <a:lnTo>
                        <a:pt x="106" y="303"/>
                      </a:lnTo>
                      <a:lnTo>
                        <a:pt x="114" y="259"/>
                      </a:lnTo>
                      <a:lnTo>
                        <a:pt x="112" y="210"/>
                      </a:lnTo>
                      <a:lnTo>
                        <a:pt x="102" y="156"/>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80" name="Freeform 36"/>
                <p:cNvSpPr>
                  <a:spLocks/>
                </p:cNvSpPr>
                <p:nvPr/>
              </p:nvSpPr>
              <p:spPr bwMode="auto">
                <a:xfrm>
                  <a:off x="4308" y="2021"/>
                  <a:ext cx="60" cy="112"/>
                </a:xfrm>
                <a:custGeom>
                  <a:avLst/>
                  <a:gdLst>
                    <a:gd name="T0" fmla="*/ 97 w 182"/>
                    <a:gd name="T1" fmla="*/ 327 h 336"/>
                    <a:gd name="T2" fmla="*/ 84 w 182"/>
                    <a:gd name="T3" fmla="*/ 318 h 336"/>
                    <a:gd name="T4" fmla="*/ 71 w 182"/>
                    <a:gd name="T5" fmla="*/ 305 h 336"/>
                    <a:gd name="T6" fmla="*/ 58 w 182"/>
                    <a:gd name="T7" fmla="*/ 291 h 336"/>
                    <a:gd name="T8" fmla="*/ 47 w 182"/>
                    <a:gd name="T9" fmla="*/ 274 h 336"/>
                    <a:gd name="T10" fmla="*/ 36 w 182"/>
                    <a:gd name="T11" fmla="*/ 255 h 336"/>
                    <a:gd name="T12" fmla="*/ 26 w 182"/>
                    <a:gd name="T13" fmla="*/ 236 h 336"/>
                    <a:gd name="T14" fmla="*/ 17 w 182"/>
                    <a:gd name="T15" fmla="*/ 214 h 336"/>
                    <a:gd name="T16" fmla="*/ 10 w 182"/>
                    <a:gd name="T17" fmla="*/ 190 h 336"/>
                    <a:gd name="T18" fmla="*/ 3 w 182"/>
                    <a:gd name="T19" fmla="*/ 157 h 336"/>
                    <a:gd name="T20" fmla="*/ 0 w 182"/>
                    <a:gd name="T21" fmla="*/ 124 h 336"/>
                    <a:gd name="T22" fmla="*/ 0 w 182"/>
                    <a:gd name="T23" fmla="*/ 93 h 336"/>
                    <a:gd name="T24" fmla="*/ 3 w 182"/>
                    <a:gd name="T25" fmla="*/ 66 h 336"/>
                    <a:gd name="T26" fmla="*/ 9 w 182"/>
                    <a:gd name="T27" fmla="*/ 43 h 336"/>
                    <a:gd name="T28" fmla="*/ 19 w 182"/>
                    <a:gd name="T29" fmla="*/ 24 h 336"/>
                    <a:gd name="T30" fmla="*/ 31 w 182"/>
                    <a:gd name="T31" fmla="*/ 9 h 336"/>
                    <a:gd name="T32" fmla="*/ 47 w 182"/>
                    <a:gd name="T33" fmla="*/ 2 h 336"/>
                    <a:gd name="T34" fmla="*/ 50 w 182"/>
                    <a:gd name="T35" fmla="*/ 0 h 336"/>
                    <a:gd name="T36" fmla="*/ 56 w 182"/>
                    <a:gd name="T37" fmla="*/ 0 h 336"/>
                    <a:gd name="T38" fmla="*/ 61 w 182"/>
                    <a:gd name="T39" fmla="*/ 0 h 336"/>
                    <a:gd name="T40" fmla="*/ 66 w 182"/>
                    <a:gd name="T41" fmla="*/ 0 h 336"/>
                    <a:gd name="T42" fmla="*/ 70 w 182"/>
                    <a:gd name="T43" fmla="*/ 2 h 336"/>
                    <a:gd name="T44" fmla="*/ 75 w 182"/>
                    <a:gd name="T45" fmla="*/ 4 h 336"/>
                    <a:gd name="T46" fmla="*/ 80 w 182"/>
                    <a:gd name="T47" fmla="*/ 7 h 336"/>
                    <a:gd name="T48" fmla="*/ 85 w 182"/>
                    <a:gd name="T49" fmla="*/ 9 h 336"/>
                    <a:gd name="T50" fmla="*/ 98 w 182"/>
                    <a:gd name="T51" fmla="*/ 18 h 336"/>
                    <a:gd name="T52" fmla="*/ 111 w 182"/>
                    <a:gd name="T53" fmla="*/ 31 h 336"/>
                    <a:gd name="T54" fmla="*/ 124 w 182"/>
                    <a:gd name="T55" fmla="*/ 46 h 336"/>
                    <a:gd name="T56" fmla="*/ 136 w 182"/>
                    <a:gd name="T57" fmla="*/ 62 h 336"/>
                    <a:gd name="T58" fmla="*/ 146 w 182"/>
                    <a:gd name="T59" fmla="*/ 82 h 336"/>
                    <a:gd name="T60" fmla="*/ 156 w 182"/>
                    <a:gd name="T61" fmla="*/ 101 h 336"/>
                    <a:gd name="T62" fmla="*/ 165 w 182"/>
                    <a:gd name="T63" fmla="*/ 123 h 336"/>
                    <a:gd name="T64" fmla="*/ 172 w 182"/>
                    <a:gd name="T65" fmla="*/ 146 h 336"/>
                    <a:gd name="T66" fmla="*/ 180 w 182"/>
                    <a:gd name="T67" fmla="*/ 180 h 336"/>
                    <a:gd name="T68" fmla="*/ 182 w 182"/>
                    <a:gd name="T69" fmla="*/ 212 h 336"/>
                    <a:gd name="T70" fmla="*/ 182 w 182"/>
                    <a:gd name="T71" fmla="*/ 243 h 336"/>
                    <a:gd name="T72" fmla="*/ 180 w 182"/>
                    <a:gd name="T73" fmla="*/ 270 h 336"/>
                    <a:gd name="T74" fmla="*/ 173 w 182"/>
                    <a:gd name="T75" fmla="*/ 294 h 336"/>
                    <a:gd name="T76" fmla="*/ 163 w 182"/>
                    <a:gd name="T77" fmla="*/ 313 h 336"/>
                    <a:gd name="T78" fmla="*/ 151 w 182"/>
                    <a:gd name="T79" fmla="*/ 327 h 336"/>
                    <a:gd name="T80" fmla="*/ 136 w 182"/>
                    <a:gd name="T81" fmla="*/ 335 h 336"/>
                    <a:gd name="T82" fmla="*/ 132 w 182"/>
                    <a:gd name="T83" fmla="*/ 336 h 336"/>
                    <a:gd name="T84" fmla="*/ 127 w 182"/>
                    <a:gd name="T85" fmla="*/ 336 h 336"/>
                    <a:gd name="T86" fmla="*/ 122 w 182"/>
                    <a:gd name="T87" fmla="*/ 336 h 336"/>
                    <a:gd name="T88" fmla="*/ 118 w 182"/>
                    <a:gd name="T89" fmla="*/ 335 h 336"/>
                    <a:gd name="T90" fmla="*/ 112 w 182"/>
                    <a:gd name="T91" fmla="*/ 334 h 336"/>
                    <a:gd name="T92" fmla="*/ 107 w 182"/>
                    <a:gd name="T93" fmla="*/ 332 h 336"/>
                    <a:gd name="T94" fmla="*/ 102 w 182"/>
                    <a:gd name="T95" fmla="*/ 330 h 336"/>
                    <a:gd name="T96" fmla="*/ 97 w 182"/>
                    <a:gd name="T97" fmla="*/ 327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2" h="336">
                      <a:moveTo>
                        <a:pt x="97" y="327"/>
                      </a:moveTo>
                      <a:lnTo>
                        <a:pt x="84" y="318"/>
                      </a:lnTo>
                      <a:lnTo>
                        <a:pt x="71" y="305"/>
                      </a:lnTo>
                      <a:lnTo>
                        <a:pt x="58" y="291"/>
                      </a:lnTo>
                      <a:lnTo>
                        <a:pt x="47" y="274"/>
                      </a:lnTo>
                      <a:lnTo>
                        <a:pt x="36" y="255"/>
                      </a:lnTo>
                      <a:lnTo>
                        <a:pt x="26" y="236"/>
                      </a:lnTo>
                      <a:lnTo>
                        <a:pt x="17" y="214"/>
                      </a:lnTo>
                      <a:lnTo>
                        <a:pt x="10" y="190"/>
                      </a:lnTo>
                      <a:lnTo>
                        <a:pt x="3" y="157"/>
                      </a:lnTo>
                      <a:lnTo>
                        <a:pt x="0" y="124"/>
                      </a:lnTo>
                      <a:lnTo>
                        <a:pt x="0" y="93"/>
                      </a:lnTo>
                      <a:lnTo>
                        <a:pt x="3" y="66"/>
                      </a:lnTo>
                      <a:lnTo>
                        <a:pt x="9" y="43"/>
                      </a:lnTo>
                      <a:lnTo>
                        <a:pt x="19" y="24"/>
                      </a:lnTo>
                      <a:lnTo>
                        <a:pt x="31" y="9"/>
                      </a:lnTo>
                      <a:lnTo>
                        <a:pt x="47" y="2"/>
                      </a:lnTo>
                      <a:lnTo>
                        <a:pt x="50" y="0"/>
                      </a:lnTo>
                      <a:lnTo>
                        <a:pt x="56" y="0"/>
                      </a:lnTo>
                      <a:lnTo>
                        <a:pt x="61" y="0"/>
                      </a:lnTo>
                      <a:lnTo>
                        <a:pt x="66" y="0"/>
                      </a:lnTo>
                      <a:lnTo>
                        <a:pt x="70" y="2"/>
                      </a:lnTo>
                      <a:lnTo>
                        <a:pt x="75" y="4"/>
                      </a:lnTo>
                      <a:lnTo>
                        <a:pt x="80" y="7"/>
                      </a:lnTo>
                      <a:lnTo>
                        <a:pt x="85" y="9"/>
                      </a:lnTo>
                      <a:lnTo>
                        <a:pt x="98" y="18"/>
                      </a:lnTo>
                      <a:lnTo>
                        <a:pt x="111" y="31"/>
                      </a:lnTo>
                      <a:lnTo>
                        <a:pt x="124" y="46"/>
                      </a:lnTo>
                      <a:lnTo>
                        <a:pt x="136" y="62"/>
                      </a:lnTo>
                      <a:lnTo>
                        <a:pt x="146" y="82"/>
                      </a:lnTo>
                      <a:lnTo>
                        <a:pt x="156" y="101"/>
                      </a:lnTo>
                      <a:lnTo>
                        <a:pt x="165" y="123"/>
                      </a:lnTo>
                      <a:lnTo>
                        <a:pt x="172" y="146"/>
                      </a:lnTo>
                      <a:lnTo>
                        <a:pt x="180" y="180"/>
                      </a:lnTo>
                      <a:lnTo>
                        <a:pt x="182" y="212"/>
                      </a:lnTo>
                      <a:lnTo>
                        <a:pt x="182" y="243"/>
                      </a:lnTo>
                      <a:lnTo>
                        <a:pt x="180" y="270"/>
                      </a:lnTo>
                      <a:lnTo>
                        <a:pt x="173" y="294"/>
                      </a:lnTo>
                      <a:lnTo>
                        <a:pt x="163" y="313"/>
                      </a:lnTo>
                      <a:lnTo>
                        <a:pt x="151" y="327"/>
                      </a:lnTo>
                      <a:lnTo>
                        <a:pt x="136" y="335"/>
                      </a:lnTo>
                      <a:lnTo>
                        <a:pt x="132" y="336"/>
                      </a:lnTo>
                      <a:lnTo>
                        <a:pt x="127" y="336"/>
                      </a:lnTo>
                      <a:lnTo>
                        <a:pt x="122" y="336"/>
                      </a:lnTo>
                      <a:lnTo>
                        <a:pt x="118" y="335"/>
                      </a:lnTo>
                      <a:lnTo>
                        <a:pt x="112" y="334"/>
                      </a:lnTo>
                      <a:lnTo>
                        <a:pt x="107" y="332"/>
                      </a:lnTo>
                      <a:lnTo>
                        <a:pt x="102" y="330"/>
                      </a:lnTo>
                      <a:lnTo>
                        <a:pt x="97" y="327"/>
                      </a:lnTo>
                      <a:close/>
                    </a:path>
                  </a:pathLst>
                </a:custGeom>
                <a:solidFill>
                  <a:srgbClr val="B296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81" name="Freeform 37"/>
                <p:cNvSpPr>
                  <a:spLocks/>
                </p:cNvSpPr>
                <p:nvPr/>
              </p:nvSpPr>
              <p:spPr bwMode="auto">
                <a:xfrm>
                  <a:off x="4405" y="2052"/>
                  <a:ext cx="277" cy="187"/>
                </a:xfrm>
                <a:custGeom>
                  <a:avLst/>
                  <a:gdLst>
                    <a:gd name="T0" fmla="*/ 825 w 831"/>
                    <a:gd name="T1" fmla="*/ 526 h 561"/>
                    <a:gd name="T2" fmla="*/ 820 w 831"/>
                    <a:gd name="T3" fmla="*/ 536 h 561"/>
                    <a:gd name="T4" fmla="*/ 812 w 831"/>
                    <a:gd name="T5" fmla="*/ 544 h 561"/>
                    <a:gd name="T6" fmla="*/ 802 w 831"/>
                    <a:gd name="T7" fmla="*/ 552 h 561"/>
                    <a:gd name="T8" fmla="*/ 792 w 831"/>
                    <a:gd name="T9" fmla="*/ 557 h 561"/>
                    <a:gd name="T10" fmla="*/ 785 w 831"/>
                    <a:gd name="T11" fmla="*/ 558 h 561"/>
                    <a:gd name="T12" fmla="*/ 780 w 831"/>
                    <a:gd name="T13" fmla="*/ 559 h 561"/>
                    <a:gd name="T14" fmla="*/ 774 w 831"/>
                    <a:gd name="T15" fmla="*/ 561 h 561"/>
                    <a:gd name="T16" fmla="*/ 769 w 831"/>
                    <a:gd name="T17" fmla="*/ 561 h 561"/>
                    <a:gd name="T18" fmla="*/ 762 w 831"/>
                    <a:gd name="T19" fmla="*/ 561 h 561"/>
                    <a:gd name="T20" fmla="*/ 756 w 831"/>
                    <a:gd name="T21" fmla="*/ 559 h 561"/>
                    <a:gd name="T22" fmla="*/ 750 w 831"/>
                    <a:gd name="T23" fmla="*/ 558 h 561"/>
                    <a:gd name="T24" fmla="*/ 744 w 831"/>
                    <a:gd name="T25" fmla="*/ 556 h 561"/>
                    <a:gd name="T26" fmla="*/ 141 w 831"/>
                    <a:gd name="T27" fmla="*/ 164 h 561"/>
                    <a:gd name="T28" fmla="*/ 141 w 831"/>
                    <a:gd name="T29" fmla="*/ 164 h 561"/>
                    <a:gd name="T30" fmla="*/ 139 w 831"/>
                    <a:gd name="T31" fmla="*/ 164 h 561"/>
                    <a:gd name="T32" fmla="*/ 20 w 831"/>
                    <a:gd name="T33" fmla="*/ 88 h 561"/>
                    <a:gd name="T34" fmla="*/ 19 w 831"/>
                    <a:gd name="T35" fmla="*/ 88 h 561"/>
                    <a:gd name="T36" fmla="*/ 19 w 831"/>
                    <a:gd name="T37" fmla="*/ 87 h 561"/>
                    <a:gd name="T38" fmla="*/ 8 w 831"/>
                    <a:gd name="T39" fmla="*/ 78 h 561"/>
                    <a:gd name="T40" fmla="*/ 1 w 831"/>
                    <a:gd name="T41" fmla="*/ 65 h 561"/>
                    <a:gd name="T42" fmla="*/ 0 w 831"/>
                    <a:gd name="T43" fmla="*/ 48 h 561"/>
                    <a:gd name="T44" fmla="*/ 5 w 831"/>
                    <a:gd name="T45" fmla="*/ 31 h 561"/>
                    <a:gd name="T46" fmla="*/ 10 w 831"/>
                    <a:gd name="T47" fmla="*/ 21 h 561"/>
                    <a:gd name="T48" fmla="*/ 18 w 831"/>
                    <a:gd name="T49" fmla="*/ 13 h 561"/>
                    <a:gd name="T50" fmla="*/ 24 w 831"/>
                    <a:gd name="T51" fmla="*/ 8 h 561"/>
                    <a:gd name="T52" fmla="*/ 33 w 831"/>
                    <a:gd name="T53" fmla="*/ 3 h 561"/>
                    <a:gd name="T54" fmla="*/ 40 w 831"/>
                    <a:gd name="T55" fmla="*/ 1 h 561"/>
                    <a:gd name="T56" fmla="*/ 45 w 831"/>
                    <a:gd name="T57" fmla="*/ 0 h 561"/>
                    <a:gd name="T58" fmla="*/ 51 w 831"/>
                    <a:gd name="T59" fmla="*/ 1 h 561"/>
                    <a:gd name="T60" fmla="*/ 57 w 831"/>
                    <a:gd name="T61" fmla="*/ 3 h 561"/>
                    <a:gd name="T62" fmla="*/ 792 w 831"/>
                    <a:gd name="T63" fmla="*/ 445 h 561"/>
                    <a:gd name="T64" fmla="*/ 792 w 831"/>
                    <a:gd name="T65" fmla="*/ 445 h 561"/>
                    <a:gd name="T66" fmla="*/ 793 w 831"/>
                    <a:gd name="T67" fmla="*/ 445 h 561"/>
                    <a:gd name="T68" fmla="*/ 803 w 831"/>
                    <a:gd name="T69" fmla="*/ 451 h 561"/>
                    <a:gd name="T70" fmla="*/ 812 w 831"/>
                    <a:gd name="T71" fmla="*/ 459 h 561"/>
                    <a:gd name="T72" fmla="*/ 820 w 831"/>
                    <a:gd name="T73" fmla="*/ 468 h 561"/>
                    <a:gd name="T74" fmla="*/ 825 w 831"/>
                    <a:gd name="T75" fmla="*/ 479 h 561"/>
                    <a:gd name="T76" fmla="*/ 829 w 831"/>
                    <a:gd name="T77" fmla="*/ 490 h 561"/>
                    <a:gd name="T78" fmla="*/ 831 w 831"/>
                    <a:gd name="T79" fmla="*/ 503 h 561"/>
                    <a:gd name="T80" fmla="*/ 829 w 831"/>
                    <a:gd name="T81" fmla="*/ 514 h 561"/>
                    <a:gd name="T82" fmla="*/ 825 w 831"/>
                    <a:gd name="T83" fmla="*/ 526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1" h="561">
                      <a:moveTo>
                        <a:pt x="825" y="526"/>
                      </a:moveTo>
                      <a:lnTo>
                        <a:pt x="820" y="536"/>
                      </a:lnTo>
                      <a:lnTo>
                        <a:pt x="812" y="544"/>
                      </a:lnTo>
                      <a:lnTo>
                        <a:pt x="802" y="552"/>
                      </a:lnTo>
                      <a:lnTo>
                        <a:pt x="792" y="557"/>
                      </a:lnTo>
                      <a:lnTo>
                        <a:pt x="785" y="558"/>
                      </a:lnTo>
                      <a:lnTo>
                        <a:pt x="780" y="559"/>
                      </a:lnTo>
                      <a:lnTo>
                        <a:pt x="774" y="561"/>
                      </a:lnTo>
                      <a:lnTo>
                        <a:pt x="769" y="561"/>
                      </a:lnTo>
                      <a:lnTo>
                        <a:pt x="762" y="561"/>
                      </a:lnTo>
                      <a:lnTo>
                        <a:pt x="756" y="559"/>
                      </a:lnTo>
                      <a:lnTo>
                        <a:pt x="750" y="558"/>
                      </a:lnTo>
                      <a:lnTo>
                        <a:pt x="744" y="556"/>
                      </a:lnTo>
                      <a:lnTo>
                        <a:pt x="141" y="164"/>
                      </a:lnTo>
                      <a:lnTo>
                        <a:pt x="141" y="164"/>
                      </a:lnTo>
                      <a:lnTo>
                        <a:pt x="139" y="164"/>
                      </a:lnTo>
                      <a:lnTo>
                        <a:pt x="20" y="88"/>
                      </a:lnTo>
                      <a:lnTo>
                        <a:pt x="19" y="88"/>
                      </a:lnTo>
                      <a:lnTo>
                        <a:pt x="19" y="87"/>
                      </a:lnTo>
                      <a:lnTo>
                        <a:pt x="8" y="78"/>
                      </a:lnTo>
                      <a:lnTo>
                        <a:pt x="1" y="65"/>
                      </a:lnTo>
                      <a:lnTo>
                        <a:pt x="0" y="48"/>
                      </a:lnTo>
                      <a:lnTo>
                        <a:pt x="5" y="31"/>
                      </a:lnTo>
                      <a:lnTo>
                        <a:pt x="10" y="21"/>
                      </a:lnTo>
                      <a:lnTo>
                        <a:pt x="18" y="13"/>
                      </a:lnTo>
                      <a:lnTo>
                        <a:pt x="24" y="8"/>
                      </a:lnTo>
                      <a:lnTo>
                        <a:pt x="33" y="3"/>
                      </a:lnTo>
                      <a:lnTo>
                        <a:pt x="40" y="1"/>
                      </a:lnTo>
                      <a:lnTo>
                        <a:pt x="45" y="0"/>
                      </a:lnTo>
                      <a:lnTo>
                        <a:pt x="51" y="1"/>
                      </a:lnTo>
                      <a:lnTo>
                        <a:pt x="57" y="3"/>
                      </a:lnTo>
                      <a:lnTo>
                        <a:pt x="792" y="445"/>
                      </a:lnTo>
                      <a:lnTo>
                        <a:pt x="792" y="445"/>
                      </a:lnTo>
                      <a:lnTo>
                        <a:pt x="793" y="445"/>
                      </a:lnTo>
                      <a:lnTo>
                        <a:pt x="803" y="451"/>
                      </a:lnTo>
                      <a:lnTo>
                        <a:pt x="812" y="459"/>
                      </a:lnTo>
                      <a:lnTo>
                        <a:pt x="820" y="468"/>
                      </a:lnTo>
                      <a:lnTo>
                        <a:pt x="825" y="479"/>
                      </a:lnTo>
                      <a:lnTo>
                        <a:pt x="829" y="490"/>
                      </a:lnTo>
                      <a:lnTo>
                        <a:pt x="831" y="503"/>
                      </a:lnTo>
                      <a:lnTo>
                        <a:pt x="829" y="514"/>
                      </a:lnTo>
                      <a:lnTo>
                        <a:pt x="825" y="526"/>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82" name="Freeform 38"/>
                <p:cNvSpPr>
                  <a:spLocks/>
                </p:cNvSpPr>
                <p:nvPr/>
              </p:nvSpPr>
              <p:spPr bwMode="auto">
                <a:xfrm>
                  <a:off x="4466" y="2060"/>
                  <a:ext cx="12" cy="19"/>
                </a:xfrm>
                <a:custGeom>
                  <a:avLst/>
                  <a:gdLst>
                    <a:gd name="T0" fmla="*/ 2 w 38"/>
                    <a:gd name="T1" fmla="*/ 35 h 55"/>
                    <a:gd name="T2" fmla="*/ 35 w 38"/>
                    <a:gd name="T3" fmla="*/ 55 h 55"/>
                    <a:gd name="T4" fmla="*/ 36 w 38"/>
                    <a:gd name="T5" fmla="*/ 41 h 55"/>
                    <a:gd name="T6" fmla="*/ 38 w 38"/>
                    <a:gd name="T7" fmla="*/ 28 h 55"/>
                    <a:gd name="T8" fmla="*/ 38 w 38"/>
                    <a:gd name="T9" fmla="*/ 14 h 55"/>
                    <a:gd name="T10" fmla="*/ 36 w 38"/>
                    <a:gd name="T11" fmla="*/ 0 h 55"/>
                    <a:gd name="T12" fmla="*/ 0 w 38"/>
                    <a:gd name="T13" fmla="*/ 10 h 55"/>
                    <a:gd name="T14" fmla="*/ 0 w 38"/>
                    <a:gd name="T15" fmla="*/ 16 h 55"/>
                    <a:gd name="T16" fmla="*/ 2 w 38"/>
                    <a:gd name="T17" fmla="*/ 22 h 55"/>
                    <a:gd name="T18" fmla="*/ 2 w 38"/>
                    <a:gd name="T19" fmla="*/ 28 h 55"/>
                    <a:gd name="T20" fmla="*/ 2 w 38"/>
                    <a:gd name="T21"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55">
                      <a:moveTo>
                        <a:pt x="2" y="35"/>
                      </a:moveTo>
                      <a:lnTo>
                        <a:pt x="35" y="55"/>
                      </a:lnTo>
                      <a:lnTo>
                        <a:pt x="36" y="41"/>
                      </a:lnTo>
                      <a:lnTo>
                        <a:pt x="38" y="28"/>
                      </a:lnTo>
                      <a:lnTo>
                        <a:pt x="38" y="14"/>
                      </a:lnTo>
                      <a:lnTo>
                        <a:pt x="36" y="0"/>
                      </a:lnTo>
                      <a:lnTo>
                        <a:pt x="0" y="10"/>
                      </a:lnTo>
                      <a:lnTo>
                        <a:pt x="0" y="16"/>
                      </a:lnTo>
                      <a:lnTo>
                        <a:pt x="2" y="22"/>
                      </a:lnTo>
                      <a:lnTo>
                        <a:pt x="2" y="28"/>
                      </a:lnTo>
                      <a:lnTo>
                        <a:pt x="2" y="35"/>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83" name="Freeform 39"/>
                <p:cNvSpPr>
                  <a:spLocks/>
                </p:cNvSpPr>
                <p:nvPr/>
              </p:nvSpPr>
              <p:spPr bwMode="auto">
                <a:xfrm>
                  <a:off x="4457" y="2065"/>
                  <a:ext cx="3" cy="3"/>
                </a:xfrm>
                <a:custGeom>
                  <a:avLst/>
                  <a:gdLst>
                    <a:gd name="T0" fmla="*/ 9 w 9"/>
                    <a:gd name="T1" fmla="*/ 8 h 8"/>
                    <a:gd name="T2" fmla="*/ 8 w 9"/>
                    <a:gd name="T3" fmla="*/ 5 h 8"/>
                    <a:gd name="T4" fmla="*/ 8 w 9"/>
                    <a:gd name="T5" fmla="*/ 4 h 8"/>
                    <a:gd name="T6" fmla="*/ 8 w 9"/>
                    <a:gd name="T7" fmla="*/ 1 h 8"/>
                    <a:gd name="T8" fmla="*/ 8 w 9"/>
                    <a:gd name="T9" fmla="*/ 0 h 8"/>
                    <a:gd name="T10" fmla="*/ 0 w 9"/>
                    <a:gd name="T11" fmla="*/ 3 h 8"/>
                    <a:gd name="T12" fmla="*/ 9 w 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9" h="8">
                      <a:moveTo>
                        <a:pt x="9" y="8"/>
                      </a:moveTo>
                      <a:lnTo>
                        <a:pt x="8" y="5"/>
                      </a:lnTo>
                      <a:lnTo>
                        <a:pt x="8" y="4"/>
                      </a:lnTo>
                      <a:lnTo>
                        <a:pt x="8" y="1"/>
                      </a:lnTo>
                      <a:lnTo>
                        <a:pt x="8" y="0"/>
                      </a:lnTo>
                      <a:lnTo>
                        <a:pt x="0" y="3"/>
                      </a:lnTo>
                      <a:lnTo>
                        <a:pt x="9" y="8"/>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84" name="Freeform 40"/>
                <p:cNvSpPr>
                  <a:spLocks/>
                </p:cNvSpPr>
                <p:nvPr/>
              </p:nvSpPr>
              <p:spPr bwMode="auto">
                <a:xfrm>
                  <a:off x="4386" y="2074"/>
                  <a:ext cx="51" cy="45"/>
                </a:xfrm>
                <a:custGeom>
                  <a:avLst/>
                  <a:gdLst>
                    <a:gd name="T0" fmla="*/ 154 w 154"/>
                    <a:gd name="T1" fmla="*/ 91 h 133"/>
                    <a:gd name="T2" fmla="*/ 66 w 154"/>
                    <a:gd name="T3" fmla="*/ 35 h 133"/>
                    <a:gd name="T4" fmla="*/ 67 w 154"/>
                    <a:gd name="T5" fmla="*/ 36 h 133"/>
                    <a:gd name="T6" fmla="*/ 58 w 154"/>
                    <a:gd name="T7" fmla="*/ 30 h 133"/>
                    <a:gd name="T8" fmla="*/ 51 w 154"/>
                    <a:gd name="T9" fmla="*/ 22 h 133"/>
                    <a:gd name="T10" fmla="*/ 44 w 154"/>
                    <a:gd name="T11" fmla="*/ 12 h 133"/>
                    <a:gd name="T12" fmla="*/ 40 w 154"/>
                    <a:gd name="T13" fmla="*/ 0 h 133"/>
                    <a:gd name="T14" fmla="*/ 30 w 154"/>
                    <a:gd name="T15" fmla="*/ 47 h 133"/>
                    <a:gd name="T16" fmla="*/ 13 w 154"/>
                    <a:gd name="T17" fmla="*/ 51 h 133"/>
                    <a:gd name="T18" fmla="*/ 13 w 154"/>
                    <a:gd name="T19" fmla="*/ 74 h 133"/>
                    <a:gd name="T20" fmla="*/ 11 w 154"/>
                    <a:gd name="T21" fmla="*/ 95 h 133"/>
                    <a:gd name="T22" fmla="*/ 7 w 154"/>
                    <a:gd name="T23" fmla="*/ 115 h 133"/>
                    <a:gd name="T24" fmla="*/ 0 w 154"/>
                    <a:gd name="T25" fmla="*/ 133 h 133"/>
                    <a:gd name="T26" fmla="*/ 154 w 154"/>
                    <a:gd name="T27" fmla="*/ 9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4" h="133">
                      <a:moveTo>
                        <a:pt x="154" y="91"/>
                      </a:moveTo>
                      <a:lnTo>
                        <a:pt x="66" y="35"/>
                      </a:lnTo>
                      <a:lnTo>
                        <a:pt x="67" y="36"/>
                      </a:lnTo>
                      <a:lnTo>
                        <a:pt x="58" y="30"/>
                      </a:lnTo>
                      <a:lnTo>
                        <a:pt x="51" y="22"/>
                      </a:lnTo>
                      <a:lnTo>
                        <a:pt x="44" y="12"/>
                      </a:lnTo>
                      <a:lnTo>
                        <a:pt x="40" y="0"/>
                      </a:lnTo>
                      <a:lnTo>
                        <a:pt x="30" y="47"/>
                      </a:lnTo>
                      <a:lnTo>
                        <a:pt x="13" y="51"/>
                      </a:lnTo>
                      <a:lnTo>
                        <a:pt x="13" y="74"/>
                      </a:lnTo>
                      <a:lnTo>
                        <a:pt x="11" y="95"/>
                      </a:lnTo>
                      <a:lnTo>
                        <a:pt x="7" y="115"/>
                      </a:lnTo>
                      <a:lnTo>
                        <a:pt x="0" y="133"/>
                      </a:lnTo>
                      <a:lnTo>
                        <a:pt x="154" y="91"/>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85" name="Freeform 41"/>
                <p:cNvSpPr>
                  <a:spLocks/>
                </p:cNvSpPr>
                <p:nvPr/>
              </p:nvSpPr>
              <p:spPr bwMode="auto">
                <a:xfrm>
                  <a:off x="4370" y="2093"/>
                  <a:ext cx="14" cy="30"/>
                </a:xfrm>
                <a:custGeom>
                  <a:avLst/>
                  <a:gdLst>
                    <a:gd name="T0" fmla="*/ 24 w 43"/>
                    <a:gd name="T1" fmla="*/ 85 h 91"/>
                    <a:gd name="T2" fmla="*/ 33 w 43"/>
                    <a:gd name="T3" fmla="*/ 68 h 91"/>
                    <a:gd name="T4" fmla="*/ 38 w 43"/>
                    <a:gd name="T5" fmla="*/ 47 h 91"/>
                    <a:gd name="T6" fmla="*/ 42 w 43"/>
                    <a:gd name="T7" fmla="*/ 24 h 91"/>
                    <a:gd name="T8" fmla="*/ 43 w 43"/>
                    <a:gd name="T9" fmla="*/ 0 h 91"/>
                    <a:gd name="T10" fmla="*/ 15 w 43"/>
                    <a:gd name="T11" fmla="*/ 6 h 91"/>
                    <a:gd name="T12" fmla="*/ 15 w 43"/>
                    <a:gd name="T13" fmla="*/ 29 h 91"/>
                    <a:gd name="T14" fmla="*/ 12 w 43"/>
                    <a:gd name="T15" fmla="*/ 53 h 91"/>
                    <a:gd name="T16" fmla="*/ 7 w 43"/>
                    <a:gd name="T17" fmla="*/ 73 h 91"/>
                    <a:gd name="T18" fmla="*/ 0 w 43"/>
                    <a:gd name="T19" fmla="*/ 91 h 91"/>
                    <a:gd name="T20" fmla="*/ 24 w 43"/>
                    <a:gd name="T21" fmla="*/ 8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91">
                      <a:moveTo>
                        <a:pt x="24" y="85"/>
                      </a:moveTo>
                      <a:lnTo>
                        <a:pt x="33" y="68"/>
                      </a:lnTo>
                      <a:lnTo>
                        <a:pt x="38" y="47"/>
                      </a:lnTo>
                      <a:lnTo>
                        <a:pt x="42" y="24"/>
                      </a:lnTo>
                      <a:lnTo>
                        <a:pt x="43" y="0"/>
                      </a:lnTo>
                      <a:lnTo>
                        <a:pt x="15" y="6"/>
                      </a:lnTo>
                      <a:lnTo>
                        <a:pt x="15" y="29"/>
                      </a:lnTo>
                      <a:lnTo>
                        <a:pt x="12" y="53"/>
                      </a:lnTo>
                      <a:lnTo>
                        <a:pt x="7" y="73"/>
                      </a:lnTo>
                      <a:lnTo>
                        <a:pt x="0" y="91"/>
                      </a:lnTo>
                      <a:lnTo>
                        <a:pt x="24" y="85"/>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86" name="Freeform 42"/>
                <p:cNvSpPr>
                  <a:spLocks/>
                </p:cNvSpPr>
                <p:nvPr/>
              </p:nvSpPr>
              <p:spPr bwMode="auto">
                <a:xfrm>
                  <a:off x="4405" y="2064"/>
                  <a:ext cx="276" cy="172"/>
                </a:xfrm>
                <a:custGeom>
                  <a:avLst/>
                  <a:gdLst>
                    <a:gd name="T0" fmla="*/ 828 w 828"/>
                    <a:gd name="T1" fmla="*/ 481 h 517"/>
                    <a:gd name="T2" fmla="*/ 823 w 828"/>
                    <a:gd name="T3" fmla="*/ 482 h 517"/>
                    <a:gd name="T4" fmla="*/ 818 w 828"/>
                    <a:gd name="T5" fmla="*/ 484 h 517"/>
                    <a:gd name="T6" fmla="*/ 810 w 828"/>
                    <a:gd name="T7" fmla="*/ 486 h 517"/>
                    <a:gd name="T8" fmla="*/ 802 w 828"/>
                    <a:gd name="T9" fmla="*/ 488 h 517"/>
                    <a:gd name="T10" fmla="*/ 788 w 828"/>
                    <a:gd name="T11" fmla="*/ 488 h 517"/>
                    <a:gd name="T12" fmla="*/ 778 w 828"/>
                    <a:gd name="T13" fmla="*/ 487 h 517"/>
                    <a:gd name="T14" fmla="*/ 771 w 828"/>
                    <a:gd name="T15" fmla="*/ 483 h 517"/>
                    <a:gd name="T16" fmla="*/ 769 w 828"/>
                    <a:gd name="T17" fmla="*/ 482 h 517"/>
                    <a:gd name="T18" fmla="*/ 4 w 828"/>
                    <a:gd name="T19" fmla="*/ 0 h 517"/>
                    <a:gd name="T20" fmla="*/ 1 w 828"/>
                    <a:gd name="T21" fmla="*/ 8 h 517"/>
                    <a:gd name="T22" fmla="*/ 1 w 828"/>
                    <a:gd name="T23" fmla="*/ 16 h 517"/>
                    <a:gd name="T24" fmla="*/ 0 w 828"/>
                    <a:gd name="T25" fmla="*/ 23 h 517"/>
                    <a:gd name="T26" fmla="*/ 1 w 828"/>
                    <a:gd name="T27" fmla="*/ 30 h 517"/>
                    <a:gd name="T28" fmla="*/ 732 w 828"/>
                    <a:gd name="T29" fmla="*/ 508 h 517"/>
                    <a:gd name="T30" fmla="*/ 734 w 828"/>
                    <a:gd name="T31" fmla="*/ 508 h 517"/>
                    <a:gd name="T32" fmla="*/ 735 w 828"/>
                    <a:gd name="T33" fmla="*/ 509 h 517"/>
                    <a:gd name="T34" fmla="*/ 739 w 828"/>
                    <a:gd name="T35" fmla="*/ 512 h 517"/>
                    <a:gd name="T36" fmla="*/ 744 w 828"/>
                    <a:gd name="T37" fmla="*/ 513 h 517"/>
                    <a:gd name="T38" fmla="*/ 752 w 828"/>
                    <a:gd name="T39" fmla="*/ 515 h 517"/>
                    <a:gd name="T40" fmla="*/ 759 w 828"/>
                    <a:gd name="T41" fmla="*/ 517 h 517"/>
                    <a:gd name="T42" fmla="*/ 770 w 828"/>
                    <a:gd name="T43" fmla="*/ 517 h 517"/>
                    <a:gd name="T44" fmla="*/ 781 w 828"/>
                    <a:gd name="T45" fmla="*/ 517 h 517"/>
                    <a:gd name="T46" fmla="*/ 788 w 828"/>
                    <a:gd name="T47" fmla="*/ 515 h 517"/>
                    <a:gd name="T48" fmla="*/ 794 w 828"/>
                    <a:gd name="T49" fmla="*/ 514 h 517"/>
                    <a:gd name="T50" fmla="*/ 800 w 828"/>
                    <a:gd name="T51" fmla="*/ 512 h 517"/>
                    <a:gd name="T52" fmla="*/ 806 w 828"/>
                    <a:gd name="T53" fmla="*/ 509 h 517"/>
                    <a:gd name="T54" fmla="*/ 810 w 828"/>
                    <a:gd name="T55" fmla="*/ 506 h 517"/>
                    <a:gd name="T56" fmla="*/ 815 w 828"/>
                    <a:gd name="T57" fmla="*/ 503 h 517"/>
                    <a:gd name="T58" fmla="*/ 819 w 828"/>
                    <a:gd name="T59" fmla="*/ 499 h 517"/>
                    <a:gd name="T60" fmla="*/ 823 w 828"/>
                    <a:gd name="T61" fmla="*/ 495 h 517"/>
                    <a:gd name="T62" fmla="*/ 824 w 828"/>
                    <a:gd name="T63" fmla="*/ 491 h 517"/>
                    <a:gd name="T64" fmla="*/ 825 w 828"/>
                    <a:gd name="T65" fmla="*/ 487 h 517"/>
                    <a:gd name="T66" fmla="*/ 827 w 828"/>
                    <a:gd name="T67" fmla="*/ 484 h 517"/>
                    <a:gd name="T68" fmla="*/ 828 w 828"/>
                    <a:gd name="T69" fmla="*/ 481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28" h="517">
                      <a:moveTo>
                        <a:pt x="828" y="481"/>
                      </a:moveTo>
                      <a:lnTo>
                        <a:pt x="823" y="482"/>
                      </a:lnTo>
                      <a:lnTo>
                        <a:pt x="818" y="484"/>
                      </a:lnTo>
                      <a:lnTo>
                        <a:pt x="810" y="486"/>
                      </a:lnTo>
                      <a:lnTo>
                        <a:pt x="802" y="488"/>
                      </a:lnTo>
                      <a:lnTo>
                        <a:pt x="788" y="488"/>
                      </a:lnTo>
                      <a:lnTo>
                        <a:pt x="778" y="487"/>
                      </a:lnTo>
                      <a:lnTo>
                        <a:pt x="771" y="483"/>
                      </a:lnTo>
                      <a:lnTo>
                        <a:pt x="769" y="482"/>
                      </a:lnTo>
                      <a:lnTo>
                        <a:pt x="4" y="0"/>
                      </a:lnTo>
                      <a:lnTo>
                        <a:pt x="1" y="8"/>
                      </a:lnTo>
                      <a:lnTo>
                        <a:pt x="1" y="16"/>
                      </a:lnTo>
                      <a:lnTo>
                        <a:pt x="0" y="23"/>
                      </a:lnTo>
                      <a:lnTo>
                        <a:pt x="1" y="30"/>
                      </a:lnTo>
                      <a:lnTo>
                        <a:pt x="732" y="508"/>
                      </a:lnTo>
                      <a:lnTo>
                        <a:pt x="734" y="508"/>
                      </a:lnTo>
                      <a:lnTo>
                        <a:pt x="735" y="509"/>
                      </a:lnTo>
                      <a:lnTo>
                        <a:pt x="739" y="512"/>
                      </a:lnTo>
                      <a:lnTo>
                        <a:pt x="744" y="513"/>
                      </a:lnTo>
                      <a:lnTo>
                        <a:pt x="752" y="515"/>
                      </a:lnTo>
                      <a:lnTo>
                        <a:pt x="759" y="517"/>
                      </a:lnTo>
                      <a:lnTo>
                        <a:pt x="770" y="517"/>
                      </a:lnTo>
                      <a:lnTo>
                        <a:pt x="781" y="517"/>
                      </a:lnTo>
                      <a:lnTo>
                        <a:pt x="788" y="515"/>
                      </a:lnTo>
                      <a:lnTo>
                        <a:pt x="794" y="514"/>
                      </a:lnTo>
                      <a:lnTo>
                        <a:pt x="800" y="512"/>
                      </a:lnTo>
                      <a:lnTo>
                        <a:pt x="806" y="509"/>
                      </a:lnTo>
                      <a:lnTo>
                        <a:pt x="810" y="506"/>
                      </a:lnTo>
                      <a:lnTo>
                        <a:pt x="815" y="503"/>
                      </a:lnTo>
                      <a:lnTo>
                        <a:pt x="819" y="499"/>
                      </a:lnTo>
                      <a:lnTo>
                        <a:pt x="823" y="495"/>
                      </a:lnTo>
                      <a:lnTo>
                        <a:pt x="824" y="491"/>
                      </a:lnTo>
                      <a:lnTo>
                        <a:pt x="825" y="487"/>
                      </a:lnTo>
                      <a:lnTo>
                        <a:pt x="827" y="484"/>
                      </a:lnTo>
                      <a:lnTo>
                        <a:pt x="828" y="481"/>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87" name="Freeform 43"/>
                <p:cNvSpPr>
                  <a:spLocks/>
                </p:cNvSpPr>
                <p:nvPr/>
              </p:nvSpPr>
              <p:spPr bwMode="auto">
                <a:xfrm>
                  <a:off x="3987" y="1680"/>
                  <a:ext cx="329" cy="579"/>
                </a:xfrm>
                <a:custGeom>
                  <a:avLst/>
                  <a:gdLst>
                    <a:gd name="T0" fmla="*/ 908 w 987"/>
                    <a:gd name="T1" fmla="*/ 1019 h 1737"/>
                    <a:gd name="T2" fmla="*/ 874 w 987"/>
                    <a:gd name="T3" fmla="*/ 990 h 1737"/>
                    <a:gd name="T4" fmla="*/ 876 w 987"/>
                    <a:gd name="T5" fmla="*/ 899 h 1737"/>
                    <a:gd name="T6" fmla="*/ 908 w 987"/>
                    <a:gd name="T7" fmla="*/ 785 h 1737"/>
                    <a:gd name="T8" fmla="*/ 913 w 987"/>
                    <a:gd name="T9" fmla="*/ 752 h 1737"/>
                    <a:gd name="T10" fmla="*/ 926 w 987"/>
                    <a:gd name="T11" fmla="*/ 678 h 1737"/>
                    <a:gd name="T12" fmla="*/ 958 w 987"/>
                    <a:gd name="T13" fmla="*/ 620 h 1737"/>
                    <a:gd name="T14" fmla="*/ 949 w 987"/>
                    <a:gd name="T15" fmla="*/ 555 h 1737"/>
                    <a:gd name="T16" fmla="*/ 932 w 987"/>
                    <a:gd name="T17" fmla="*/ 504 h 1737"/>
                    <a:gd name="T18" fmla="*/ 927 w 987"/>
                    <a:gd name="T19" fmla="*/ 416 h 1737"/>
                    <a:gd name="T20" fmla="*/ 940 w 987"/>
                    <a:gd name="T21" fmla="*/ 359 h 1737"/>
                    <a:gd name="T22" fmla="*/ 922 w 987"/>
                    <a:gd name="T23" fmla="*/ 292 h 1737"/>
                    <a:gd name="T24" fmla="*/ 913 w 987"/>
                    <a:gd name="T25" fmla="*/ 261 h 1737"/>
                    <a:gd name="T26" fmla="*/ 901 w 987"/>
                    <a:gd name="T27" fmla="*/ 134 h 1737"/>
                    <a:gd name="T28" fmla="*/ 817 w 987"/>
                    <a:gd name="T29" fmla="*/ 70 h 1737"/>
                    <a:gd name="T30" fmla="*/ 783 w 987"/>
                    <a:gd name="T31" fmla="*/ 40 h 1737"/>
                    <a:gd name="T32" fmla="*/ 746 w 987"/>
                    <a:gd name="T33" fmla="*/ 19 h 1737"/>
                    <a:gd name="T34" fmla="*/ 708 w 987"/>
                    <a:gd name="T35" fmla="*/ 1 h 1737"/>
                    <a:gd name="T36" fmla="*/ 670 w 987"/>
                    <a:gd name="T37" fmla="*/ 3 h 1737"/>
                    <a:gd name="T38" fmla="*/ 643 w 987"/>
                    <a:gd name="T39" fmla="*/ 8 h 1737"/>
                    <a:gd name="T40" fmla="*/ 618 w 987"/>
                    <a:gd name="T41" fmla="*/ 12 h 1737"/>
                    <a:gd name="T42" fmla="*/ 578 w 987"/>
                    <a:gd name="T43" fmla="*/ 14 h 1737"/>
                    <a:gd name="T44" fmla="*/ 545 w 987"/>
                    <a:gd name="T45" fmla="*/ 21 h 1737"/>
                    <a:gd name="T46" fmla="*/ 523 w 987"/>
                    <a:gd name="T47" fmla="*/ 25 h 1737"/>
                    <a:gd name="T48" fmla="*/ 498 w 987"/>
                    <a:gd name="T49" fmla="*/ 21 h 1737"/>
                    <a:gd name="T50" fmla="*/ 484 w 987"/>
                    <a:gd name="T51" fmla="*/ 17 h 1737"/>
                    <a:gd name="T52" fmla="*/ 425 w 987"/>
                    <a:gd name="T53" fmla="*/ 14 h 1737"/>
                    <a:gd name="T54" fmla="*/ 376 w 987"/>
                    <a:gd name="T55" fmla="*/ 22 h 1737"/>
                    <a:gd name="T56" fmla="*/ 352 w 987"/>
                    <a:gd name="T57" fmla="*/ 39 h 1737"/>
                    <a:gd name="T58" fmla="*/ 310 w 987"/>
                    <a:gd name="T59" fmla="*/ 67 h 1737"/>
                    <a:gd name="T60" fmla="*/ 271 w 987"/>
                    <a:gd name="T61" fmla="*/ 79 h 1737"/>
                    <a:gd name="T62" fmla="*/ 220 w 987"/>
                    <a:gd name="T63" fmla="*/ 89 h 1737"/>
                    <a:gd name="T64" fmla="*/ 202 w 987"/>
                    <a:gd name="T65" fmla="*/ 101 h 1737"/>
                    <a:gd name="T66" fmla="*/ 199 w 987"/>
                    <a:gd name="T67" fmla="*/ 115 h 1737"/>
                    <a:gd name="T68" fmla="*/ 179 w 987"/>
                    <a:gd name="T69" fmla="*/ 140 h 1737"/>
                    <a:gd name="T70" fmla="*/ 158 w 987"/>
                    <a:gd name="T71" fmla="*/ 159 h 1737"/>
                    <a:gd name="T72" fmla="*/ 142 w 987"/>
                    <a:gd name="T73" fmla="*/ 223 h 1737"/>
                    <a:gd name="T74" fmla="*/ 139 w 987"/>
                    <a:gd name="T75" fmla="*/ 245 h 1737"/>
                    <a:gd name="T76" fmla="*/ 106 w 987"/>
                    <a:gd name="T77" fmla="*/ 338 h 1737"/>
                    <a:gd name="T78" fmla="*/ 81 w 987"/>
                    <a:gd name="T79" fmla="*/ 429 h 1737"/>
                    <a:gd name="T80" fmla="*/ 81 w 987"/>
                    <a:gd name="T81" fmla="*/ 509 h 1737"/>
                    <a:gd name="T82" fmla="*/ 91 w 987"/>
                    <a:gd name="T83" fmla="*/ 603 h 1737"/>
                    <a:gd name="T84" fmla="*/ 86 w 987"/>
                    <a:gd name="T85" fmla="*/ 747 h 1737"/>
                    <a:gd name="T86" fmla="*/ 65 w 987"/>
                    <a:gd name="T87" fmla="*/ 809 h 1737"/>
                    <a:gd name="T88" fmla="*/ 56 w 987"/>
                    <a:gd name="T89" fmla="*/ 895 h 1737"/>
                    <a:gd name="T90" fmla="*/ 60 w 987"/>
                    <a:gd name="T91" fmla="*/ 911 h 1737"/>
                    <a:gd name="T92" fmla="*/ 15 w 987"/>
                    <a:gd name="T93" fmla="*/ 984 h 1737"/>
                    <a:gd name="T94" fmla="*/ 6 w 987"/>
                    <a:gd name="T95" fmla="*/ 993 h 1737"/>
                    <a:gd name="T96" fmla="*/ 5 w 987"/>
                    <a:gd name="T97" fmla="*/ 1001 h 1737"/>
                    <a:gd name="T98" fmla="*/ 987 w 987"/>
                    <a:gd name="T99" fmla="*/ 1604 h 1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87" h="1737">
                      <a:moveTo>
                        <a:pt x="962" y="1081"/>
                      </a:moveTo>
                      <a:lnTo>
                        <a:pt x="962" y="1050"/>
                      </a:lnTo>
                      <a:lnTo>
                        <a:pt x="927" y="1033"/>
                      </a:lnTo>
                      <a:lnTo>
                        <a:pt x="908" y="1019"/>
                      </a:lnTo>
                      <a:lnTo>
                        <a:pt x="903" y="1015"/>
                      </a:lnTo>
                      <a:lnTo>
                        <a:pt x="892" y="1006"/>
                      </a:lnTo>
                      <a:lnTo>
                        <a:pt x="881" y="996"/>
                      </a:lnTo>
                      <a:lnTo>
                        <a:pt x="874" y="990"/>
                      </a:lnTo>
                      <a:lnTo>
                        <a:pt x="852" y="960"/>
                      </a:lnTo>
                      <a:lnTo>
                        <a:pt x="876" y="900"/>
                      </a:lnTo>
                      <a:lnTo>
                        <a:pt x="876" y="899"/>
                      </a:lnTo>
                      <a:lnTo>
                        <a:pt x="876" y="899"/>
                      </a:lnTo>
                      <a:lnTo>
                        <a:pt x="896" y="824"/>
                      </a:lnTo>
                      <a:lnTo>
                        <a:pt x="899" y="818"/>
                      </a:lnTo>
                      <a:lnTo>
                        <a:pt x="904" y="801"/>
                      </a:lnTo>
                      <a:lnTo>
                        <a:pt x="908" y="785"/>
                      </a:lnTo>
                      <a:lnTo>
                        <a:pt x="910" y="779"/>
                      </a:lnTo>
                      <a:lnTo>
                        <a:pt x="912" y="778"/>
                      </a:lnTo>
                      <a:lnTo>
                        <a:pt x="912" y="776"/>
                      </a:lnTo>
                      <a:lnTo>
                        <a:pt x="913" y="752"/>
                      </a:lnTo>
                      <a:lnTo>
                        <a:pt x="916" y="726"/>
                      </a:lnTo>
                      <a:lnTo>
                        <a:pt x="918" y="703"/>
                      </a:lnTo>
                      <a:lnTo>
                        <a:pt x="921" y="690"/>
                      </a:lnTo>
                      <a:lnTo>
                        <a:pt x="926" y="678"/>
                      </a:lnTo>
                      <a:lnTo>
                        <a:pt x="931" y="664"/>
                      </a:lnTo>
                      <a:lnTo>
                        <a:pt x="939" y="650"/>
                      </a:lnTo>
                      <a:lnTo>
                        <a:pt x="949" y="638"/>
                      </a:lnTo>
                      <a:lnTo>
                        <a:pt x="958" y="620"/>
                      </a:lnTo>
                      <a:lnTo>
                        <a:pt x="958" y="597"/>
                      </a:lnTo>
                      <a:lnTo>
                        <a:pt x="956" y="576"/>
                      </a:lnTo>
                      <a:lnTo>
                        <a:pt x="952" y="563"/>
                      </a:lnTo>
                      <a:lnTo>
                        <a:pt x="949" y="555"/>
                      </a:lnTo>
                      <a:lnTo>
                        <a:pt x="944" y="540"/>
                      </a:lnTo>
                      <a:lnTo>
                        <a:pt x="939" y="524"/>
                      </a:lnTo>
                      <a:lnTo>
                        <a:pt x="936" y="518"/>
                      </a:lnTo>
                      <a:lnTo>
                        <a:pt x="932" y="504"/>
                      </a:lnTo>
                      <a:lnTo>
                        <a:pt x="930" y="481"/>
                      </a:lnTo>
                      <a:lnTo>
                        <a:pt x="926" y="453"/>
                      </a:lnTo>
                      <a:lnTo>
                        <a:pt x="922" y="428"/>
                      </a:lnTo>
                      <a:lnTo>
                        <a:pt x="927" y="416"/>
                      </a:lnTo>
                      <a:lnTo>
                        <a:pt x="934" y="400"/>
                      </a:lnTo>
                      <a:lnTo>
                        <a:pt x="939" y="384"/>
                      </a:lnTo>
                      <a:lnTo>
                        <a:pt x="941" y="371"/>
                      </a:lnTo>
                      <a:lnTo>
                        <a:pt x="940" y="359"/>
                      </a:lnTo>
                      <a:lnTo>
                        <a:pt x="938" y="344"/>
                      </a:lnTo>
                      <a:lnTo>
                        <a:pt x="931" y="324"/>
                      </a:lnTo>
                      <a:lnTo>
                        <a:pt x="925" y="301"/>
                      </a:lnTo>
                      <a:lnTo>
                        <a:pt x="922" y="292"/>
                      </a:lnTo>
                      <a:lnTo>
                        <a:pt x="919" y="284"/>
                      </a:lnTo>
                      <a:lnTo>
                        <a:pt x="918" y="278"/>
                      </a:lnTo>
                      <a:lnTo>
                        <a:pt x="916" y="273"/>
                      </a:lnTo>
                      <a:lnTo>
                        <a:pt x="913" y="261"/>
                      </a:lnTo>
                      <a:lnTo>
                        <a:pt x="912" y="252"/>
                      </a:lnTo>
                      <a:lnTo>
                        <a:pt x="912" y="247"/>
                      </a:lnTo>
                      <a:lnTo>
                        <a:pt x="912" y="245"/>
                      </a:lnTo>
                      <a:lnTo>
                        <a:pt x="901" y="134"/>
                      </a:lnTo>
                      <a:lnTo>
                        <a:pt x="829" y="76"/>
                      </a:lnTo>
                      <a:lnTo>
                        <a:pt x="826" y="75"/>
                      </a:lnTo>
                      <a:lnTo>
                        <a:pt x="821" y="72"/>
                      </a:lnTo>
                      <a:lnTo>
                        <a:pt x="817" y="70"/>
                      </a:lnTo>
                      <a:lnTo>
                        <a:pt x="814" y="67"/>
                      </a:lnTo>
                      <a:lnTo>
                        <a:pt x="784" y="41"/>
                      </a:lnTo>
                      <a:lnTo>
                        <a:pt x="783" y="41"/>
                      </a:lnTo>
                      <a:lnTo>
                        <a:pt x="783" y="40"/>
                      </a:lnTo>
                      <a:lnTo>
                        <a:pt x="763" y="31"/>
                      </a:lnTo>
                      <a:lnTo>
                        <a:pt x="759" y="28"/>
                      </a:lnTo>
                      <a:lnTo>
                        <a:pt x="754" y="25"/>
                      </a:lnTo>
                      <a:lnTo>
                        <a:pt x="746" y="19"/>
                      </a:lnTo>
                      <a:lnTo>
                        <a:pt x="739" y="13"/>
                      </a:lnTo>
                      <a:lnTo>
                        <a:pt x="728" y="9"/>
                      </a:lnTo>
                      <a:lnTo>
                        <a:pt x="718" y="4"/>
                      </a:lnTo>
                      <a:lnTo>
                        <a:pt x="708" y="1"/>
                      </a:lnTo>
                      <a:lnTo>
                        <a:pt x="697" y="0"/>
                      </a:lnTo>
                      <a:lnTo>
                        <a:pt x="688" y="0"/>
                      </a:lnTo>
                      <a:lnTo>
                        <a:pt x="679" y="1"/>
                      </a:lnTo>
                      <a:lnTo>
                        <a:pt x="670" y="3"/>
                      </a:lnTo>
                      <a:lnTo>
                        <a:pt x="661" y="4"/>
                      </a:lnTo>
                      <a:lnTo>
                        <a:pt x="655" y="5"/>
                      </a:lnTo>
                      <a:lnTo>
                        <a:pt x="648" y="6"/>
                      </a:lnTo>
                      <a:lnTo>
                        <a:pt x="643" y="8"/>
                      </a:lnTo>
                      <a:lnTo>
                        <a:pt x="640" y="9"/>
                      </a:lnTo>
                      <a:lnTo>
                        <a:pt x="635" y="9"/>
                      </a:lnTo>
                      <a:lnTo>
                        <a:pt x="629" y="10"/>
                      </a:lnTo>
                      <a:lnTo>
                        <a:pt x="618" y="12"/>
                      </a:lnTo>
                      <a:lnTo>
                        <a:pt x="608" y="12"/>
                      </a:lnTo>
                      <a:lnTo>
                        <a:pt x="598" y="13"/>
                      </a:lnTo>
                      <a:lnTo>
                        <a:pt x="587" y="14"/>
                      </a:lnTo>
                      <a:lnTo>
                        <a:pt x="578" y="14"/>
                      </a:lnTo>
                      <a:lnTo>
                        <a:pt x="572" y="14"/>
                      </a:lnTo>
                      <a:lnTo>
                        <a:pt x="562" y="16"/>
                      </a:lnTo>
                      <a:lnTo>
                        <a:pt x="553" y="18"/>
                      </a:lnTo>
                      <a:lnTo>
                        <a:pt x="545" y="21"/>
                      </a:lnTo>
                      <a:lnTo>
                        <a:pt x="540" y="25"/>
                      </a:lnTo>
                      <a:lnTo>
                        <a:pt x="534" y="25"/>
                      </a:lnTo>
                      <a:lnTo>
                        <a:pt x="529" y="25"/>
                      </a:lnTo>
                      <a:lnTo>
                        <a:pt x="523" y="25"/>
                      </a:lnTo>
                      <a:lnTo>
                        <a:pt x="516" y="23"/>
                      </a:lnTo>
                      <a:lnTo>
                        <a:pt x="510" y="23"/>
                      </a:lnTo>
                      <a:lnTo>
                        <a:pt x="505" y="22"/>
                      </a:lnTo>
                      <a:lnTo>
                        <a:pt x="498" y="21"/>
                      </a:lnTo>
                      <a:lnTo>
                        <a:pt x="494" y="19"/>
                      </a:lnTo>
                      <a:lnTo>
                        <a:pt x="492" y="19"/>
                      </a:lnTo>
                      <a:lnTo>
                        <a:pt x="489" y="18"/>
                      </a:lnTo>
                      <a:lnTo>
                        <a:pt x="484" y="17"/>
                      </a:lnTo>
                      <a:lnTo>
                        <a:pt x="475" y="17"/>
                      </a:lnTo>
                      <a:lnTo>
                        <a:pt x="462" y="16"/>
                      </a:lnTo>
                      <a:lnTo>
                        <a:pt x="445" y="14"/>
                      </a:lnTo>
                      <a:lnTo>
                        <a:pt x="425" y="14"/>
                      </a:lnTo>
                      <a:lnTo>
                        <a:pt x="396" y="14"/>
                      </a:lnTo>
                      <a:lnTo>
                        <a:pt x="390" y="16"/>
                      </a:lnTo>
                      <a:lnTo>
                        <a:pt x="383" y="18"/>
                      </a:lnTo>
                      <a:lnTo>
                        <a:pt x="376" y="22"/>
                      </a:lnTo>
                      <a:lnTo>
                        <a:pt x="369" y="26"/>
                      </a:lnTo>
                      <a:lnTo>
                        <a:pt x="363" y="31"/>
                      </a:lnTo>
                      <a:lnTo>
                        <a:pt x="357" y="35"/>
                      </a:lnTo>
                      <a:lnTo>
                        <a:pt x="352" y="39"/>
                      </a:lnTo>
                      <a:lnTo>
                        <a:pt x="350" y="41"/>
                      </a:lnTo>
                      <a:lnTo>
                        <a:pt x="321" y="61"/>
                      </a:lnTo>
                      <a:lnTo>
                        <a:pt x="316" y="63"/>
                      </a:lnTo>
                      <a:lnTo>
                        <a:pt x="310" y="67"/>
                      </a:lnTo>
                      <a:lnTo>
                        <a:pt x="302" y="70"/>
                      </a:lnTo>
                      <a:lnTo>
                        <a:pt x="294" y="72"/>
                      </a:lnTo>
                      <a:lnTo>
                        <a:pt x="283" y="75"/>
                      </a:lnTo>
                      <a:lnTo>
                        <a:pt x="271" y="79"/>
                      </a:lnTo>
                      <a:lnTo>
                        <a:pt x="255" y="81"/>
                      </a:lnTo>
                      <a:lnTo>
                        <a:pt x="239" y="85"/>
                      </a:lnTo>
                      <a:lnTo>
                        <a:pt x="228" y="87"/>
                      </a:lnTo>
                      <a:lnTo>
                        <a:pt x="220" y="89"/>
                      </a:lnTo>
                      <a:lnTo>
                        <a:pt x="214" y="92"/>
                      </a:lnTo>
                      <a:lnTo>
                        <a:pt x="209" y="93"/>
                      </a:lnTo>
                      <a:lnTo>
                        <a:pt x="205" y="97"/>
                      </a:lnTo>
                      <a:lnTo>
                        <a:pt x="202" y="101"/>
                      </a:lnTo>
                      <a:lnTo>
                        <a:pt x="200" y="105"/>
                      </a:lnTo>
                      <a:lnTo>
                        <a:pt x="200" y="110"/>
                      </a:lnTo>
                      <a:lnTo>
                        <a:pt x="199" y="112"/>
                      </a:lnTo>
                      <a:lnTo>
                        <a:pt x="199" y="115"/>
                      </a:lnTo>
                      <a:lnTo>
                        <a:pt x="196" y="119"/>
                      </a:lnTo>
                      <a:lnTo>
                        <a:pt x="193" y="124"/>
                      </a:lnTo>
                      <a:lnTo>
                        <a:pt x="186" y="132"/>
                      </a:lnTo>
                      <a:lnTo>
                        <a:pt x="179" y="140"/>
                      </a:lnTo>
                      <a:lnTo>
                        <a:pt x="173" y="146"/>
                      </a:lnTo>
                      <a:lnTo>
                        <a:pt x="166" y="151"/>
                      </a:lnTo>
                      <a:lnTo>
                        <a:pt x="162" y="156"/>
                      </a:lnTo>
                      <a:lnTo>
                        <a:pt x="158" y="159"/>
                      </a:lnTo>
                      <a:lnTo>
                        <a:pt x="156" y="160"/>
                      </a:lnTo>
                      <a:lnTo>
                        <a:pt x="155" y="161"/>
                      </a:lnTo>
                      <a:lnTo>
                        <a:pt x="152" y="164"/>
                      </a:lnTo>
                      <a:lnTo>
                        <a:pt x="142" y="223"/>
                      </a:lnTo>
                      <a:lnTo>
                        <a:pt x="140" y="223"/>
                      </a:lnTo>
                      <a:lnTo>
                        <a:pt x="140" y="225"/>
                      </a:lnTo>
                      <a:lnTo>
                        <a:pt x="140" y="230"/>
                      </a:lnTo>
                      <a:lnTo>
                        <a:pt x="139" y="245"/>
                      </a:lnTo>
                      <a:lnTo>
                        <a:pt x="137" y="265"/>
                      </a:lnTo>
                      <a:lnTo>
                        <a:pt x="131" y="287"/>
                      </a:lnTo>
                      <a:lnTo>
                        <a:pt x="115" y="320"/>
                      </a:lnTo>
                      <a:lnTo>
                        <a:pt x="106" y="338"/>
                      </a:lnTo>
                      <a:lnTo>
                        <a:pt x="103" y="345"/>
                      </a:lnTo>
                      <a:lnTo>
                        <a:pt x="102" y="346"/>
                      </a:lnTo>
                      <a:lnTo>
                        <a:pt x="81" y="428"/>
                      </a:lnTo>
                      <a:lnTo>
                        <a:pt x="81" y="429"/>
                      </a:lnTo>
                      <a:lnTo>
                        <a:pt x="81" y="430"/>
                      </a:lnTo>
                      <a:lnTo>
                        <a:pt x="81" y="505"/>
                      </a:lnTo>
                      <a:lnTo>
                        <a:pt x="81" y="508"/>
                      </a:lnTo>
                      <a:lnTo>
                        <a:pt x="81" y="509"/>
                      </a:lnTo>
                      <a:lnTo>
                        <a:pt x="95" y="557"/>
                      </a:lnTo>
                      <a:lnTo>
                        <a:pt x="91" y="599"/>
                      </a:lnTo>
                      <a:lnTo>
                        <a:pt x="91" y="602"/>
                      </a:lnTo>
                      <a:lnTo>
                        <a:pt x="91" y="603"/>
                      </a:lnTo>
                      <a:lnTo>
                        <a:pt x="106" y="672"/>
                      </a:lnTo>
                      <a:lnTo>
                        <a:pt x="102" y="699"/>
                      </a:lnTo>
                      <a:lnTo>
                        <a:pt x="96" y="716"/>
                      </a:lnTo>
                      <a:lnTo>
                        <a:pt x="86" y="747"/>
                      </a:lnTo>
                      <a:lnTo>
                        <a:pt x="76" y="782"/>
                      </a:lnTo>
                      <a:lnTo>
                        <a:pt x="67" y="807"/>
                      </a:lnTo>
                      <a:lnTo>
                        <a:pt x="67" y="809"/>
                      </a:lnTo>
                      <a:lnTo>
                        <a:pt x="65" y="809"/>
                      </a:lnTo>
                      <a:lnTo>
                        <a:pt x="63" y="827"/>
                      </a:lnTo>
                      <a:lnTo>
                        <a:pt x="58" y="851"/>
                      </a:lnTo>
                      <a:lnTo>
                        <a:pt x="55" y="877"/>
                      </a:lnTo>
                      <a:lnTo>
                        <a:pt x="56" y="895"/>
                      </a:lnTo>
                      <a:lnTo>
                        <a:pt x="58" y="902"/>
                      </a:lnTo>
                      <a:lnTo>
                        <a:pt x="59" y="906"/>
                      </a:lnTo>
                      <a:lnTo>
                        <a:pt x="60" y="908"/>
                      </a:lnTo>
                      <a:lnTo>
                        <a:pt x="60" y="911"/>
                      </a:lnTo>
                      <a:lnTo>
                        <a:pt x="47" y="961"/>
                      </a:lnTo>
                      <a:lnTo>
                        <a:pt x="15" y="984"/>
                      </a:lnTo>
                      <a:lnTo>
                        <a:pt x="15" y="984"/>
                      </a:lnTo>
                      <a:lnTo>
                        <a:pt x="15" y="984"/>
                      </a:lnTo>
                      <a:lnTo>
                        <a:pt x="15" y="984"/>
                      </a:lnTo>
                      <a:lnTo>
                        <a:pt x="14" y="984"/>
                      </a:lnTo>
                      <a:lnTo>
                        <a:pt x="6" y="992"/>
                      </a:lnTo>
                      <a:lnTo>
                        <a:pt x="6" y="993"/>
                      </a:lnTo>
                      <a:lnTo>
                        <a:pt x="0" y="999"/>
                      </a:lnTo>
                      <a:lnTo>
                        <a:pt x="1" y="1000"/>
                      </a:lnTo>
                      <a:lnTo>
                        <a:pt x="3" y="1001"/>
                      </a:lnTo>
                      <a:lnTo>
                        <a:pt x="5" y="1001"/>
                      </a:lnTo>
                      <a:lnTo>
                        <a:pt x="6" y="1002"/>
                      </a:lnTo>
                      <a:lnTo>
                        <a:pt x="1" y="1436"/>
                      </a:lnTo>
                      <a:lnTo>
                        <a:pt x="440" y="1737"/>
                      </a:lnTo>
                      <a:lnTo>
                        <a:pt x="987" y="1604"/>
                      </a:lnTo>
                      <a:lnTo>
                        <a:pt x="962" y="1081"/>
                      </a:lnTo>
                      <a:close/>
                    </a:path>
                  </a:pathLst>
                </a:custGeom>
                <a:solidFill>
                  <a:srgbClr val="DBDB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88" name="Freeform 44"/>
                <p:cNvSpPr>
                  <a:spLocks/>
                </p:cNvSpPr>
                <p:nvPr/>
              </p:nvSpPr>
              <p:spPr bwMode="auto">
                <a:xfrm>
                  <a:off x="4134" y="2037"/>
                  <a:ext cx="175" cy="214"/>
                </a:xfrm>
                <a:custGeom>
                  <a:avLst/>
                  <a:gdLst>
                    <a:gd name="T0" fmla="*/ 11 w 525"/>
                    <a:gd name="T1" fmla="*/ 644 h 644"/>
                    <a:gd name="T2" fmla="*/ 15 w 525"/>
                    <a:gd name="T3" fmla="*/ 329 h 644"/>
                    <a:gd name="T4" fmla="*/ 28 w 525"/>
                    <a:gd name="T5" fmla="*/ 295 h 644"/>
                    <a:gd name="T6" fmla="*/ 30 w 525"/>
                    <a:gd name="T7" fmla="*/ 270 h 644"/>
                    <a:gd name="T8" fmla="*/ 34 w 525"/>
                    <a:gd name="T9" fmla="*/ 268 h 644"/>
                    <a:gd name="T10" fmla="*/ 38 w 525"/>
                    <a:gd name="T11" fmla="*/ 268 h 644"/>
                    <a:gd name="T12" fmla="*/ 50 w 525"/>
                    <a:gd name="T13" fmla="*/ 264 h 644"/>
                    <a:gd name="T14" fmla="*/ 61 w 525"/>
                    <a:gd name="T15" fmla="*/ 258 h 644"/>
                    <a:gd name="T16" fmla="*/ 73 w 525"/>
                    <a:gd name="T17" fmla="*/ 240 h 644"/>
                    <a:gd name="T18" fmla="*/ 74 w 525"/>
                    <a:gd name="T19" fmla="*/ 218 h 644"/>
                    <a:gd name="T20" fmla="*/ 81 w 525"/>
                    <a:gd name="T21" fmla="*/ 205 h 644"/>
                    <a:gd name="T22" fmla="*/ 84 w 525"/>
                    <a:gd name="T23" fmla="*/ 193 h 644"/>
                    <a:gd name="T24" fmla="*/ 87 w 525"/>
                    <a:gd name="T25" fmla="*/ 183 h 644"/>
                    <a:gd name="T26" fmla="*/ 91 w 525"/>
                    <a:gd name="T27" fmla="*/ 178 h 644"/>
                    <a:gd name="T28" fmla="*/ 102 w 525"/>
                    <a:gd name="T29" fmla="*/ 175 h 644"/>
                    <a:gd name="T30" fmla="*/ 114 w 525"/>
                    <a:gd name="T31" fmla="*/ 177 h 644"/>
                    <a:gd name="T32" fmla="*/ 126 w 525"/>
                    <a:gd name="T33" fmla="*/ 177 h 644"/>
                    <a:gd name="T34" fmla="*/ 137 w 525"/>
                    <a:gd name="T35" fmla="*/ 175 h 644"/>
                    <a:gd name="T36" fmla="*/ 140 w 525"/>
                    <a:gd name="T37" fmla="*/ 174 h 644"/>
                    <a:gd name="T38" fmla="*/ 158 w 525"/>
                    <a:gd name="T39" fmla="*/ 156 h 644"/>
                    <a:gd name="T40" fmla="*/ 165 w 525"/>
                    <a:gd name="T41" fmla="*/ 135 h 644"/>
                    <a:gd name="T42" fmla="*/ 166 w 525"/>
                    <a:gd name="T43" fmla="*/ 94 h 644"/>
                    <a:gd name="T44" fmla="*/ 165 w 525"/>
                    <a:gd name="T45" fmla="*/ 51 h 644"/>
                    <a:gd name="T46" fmla="*/ 165 w 525"/>
                    <a:gd name="T47" fmla="*/ 49 h 644"/>
                    <a:gd name="T48" fmla="*/ 154 w 525"/>
                    <a:gd name="T49" fmla="*/ 25 h 644"/>
                    <a:gd name="T50" fmla="*/ 144 w 525"/>
                    <a:gd name="T51" fmla="*/ 2 h 644"/>
                    <a:gd name="T52" fmla="*/ 157 w 525"/>
                    <a:gd name="T53" fmla="*/ 0 h 644"/>
                    <a:gd name="T54" fmla="*/ 167 w 525"/>
                    <a:gd name="T55" fmla="*/ 1 h 644"/>
                    <a:gd name="T56" fmla="*/ 179 w 525"/>
                    <a:gd name="T57" fmla="*/ 14 h 644"/>
                    <a:gd name="T58" fmla="*/ 186 w 525"/>
                    <a:gd name="T59" fmla="*/ 33 h 644"/>
                    <a:gd name="T60" fmla="*/ 190 w 525"/>
                    <a:gd name="T61" fmla="*/ 44 h 644"/>
                    <a:gd name="T62" fmla="*/ 196 w 525"/>
                    <a:gd name="T63" fmla="*/ 54 h 644"/>
                    <a:gd name="T64" fmla="*/ 206 w 525"/>
                    <a:gd name="T65" fmla="*/ 60 h 644"/>
                    <a:gd name="T66" fmla="*/ 219 w 525"/>
                    <a:gd name="T67" fmla="*/ 62 h 644"/>
                    <a:gd name="T68" fmla="*/ 228 w 525"/>
                    <a:gd name="T69" fmla="*/ 62 h 644"/>
                    <a:gd name="T70" fmla="*/ 237 w 525"/>
                    <a:gd name="T71" fmla="*/ 64 h 644"/>
                    <a:gd name="T72" fmla="*/ 247 w 525"/>
                    <a:gd name="T73" fmla="*/ 71 h 644"/>
                    <a:gd name="T74" fmla="*/ 256 w 525"/>
                    <a:gd name="T75" fmla="*/ 81 h 644"/>
                    <a:gd name="T76" fmla="*/ 267 w 525"/>
                    <a:gd name="T77" fmla="*/ 94 h 644"/>
                    <a:gd name="T78" fmla="*/ 278 w 525"/>
                    <a:gd name="T79" fmla="*/ 106 h 644"/>
                    <a:gd name="T80" fmla="*/ 289 w 525"/>
                    <a:gd name="T81" fmla="*/ 111 h 644"/>
                    <a:gd name="T82" fmla="*/ 301 w 525"/>
                    <a:gd name="T83" fmla="*/ 112 h 644"/>
                    <a:gd name="T84" fmla="*/ 312 w 525"/>
                    <a:gd name="T85" fmla="*/ 111 h 644"/>
                    <a:gd name="T86" fmla="*/ 312 w 525"/>
                    <a:gd name="T87" fmla="*/ 100 h 644"/>
                    <a:gd name="T88" fmla="*/ 312 w 525"/>
                    <a:gd name="T89" fmla="*/ 87 h 644"/>
                    <a:gd name="T90" fmla="*/ 313 w 525"/>
                    <a:gd name="T91" fmla="*/ 80 h 644"/>
                    <a:gd name="T92" fmla="*/ 321 w 525"/>
                    <a:gd name="T93" fmla="*/ 77 h 644"/>
                    <a:gd name="T94" fmla="*/ 334 w 525"/>
                    <a:gd name="T95" fmla="*/ 76 h 644"/>
                    <a:gd name="T96" fmla="*/ 347 w 525"/>
                    <a:gd name="T97" fmla="*/ 77 h 644"/>
                    <a:gd name="T98" fmla="*/ 357 w 525"/>
                    <a:gd name="T99" fmla="*/ 77 h 644"/>
                    <a:gd name="T100" fmla="*/ 367 w 525"/>
                    <a:gd name="T101" fmla="*/ 76 h 644"/>
                    <a:gd name="T102" fmla="*/ 378 w 525"/>
                    <a:gd name="T103" fmla="*/ 73 h 644"/>
                    <a:gd name="T104" fmla="*/ 396 w 525"/>
                    <a:gd name="T105" fmla="*/ 64 h 644"/>
                    <a:gd name="T106" fmla="*/ 423 w 525"/>
                    <a:gd name="T107" fmla="*/ 49 h 644"/>
                    <a:gd name="T108" fmla="*/ 449 w 525"/>
                    <a:gd name="T109" fmla="*/ 32 h 644"/>
                    <a:gd name="T110" fmla="*/ 476 w 525"/>
                    <a:gd name="T111" fmla="*/ 14 h 644"/>
                    <a:gd name="T112" fmla="*/ 491 w 525"/>
                    <a:gd name="T113" fmla="*/ 3 h 644"/>
                    <a:gd name="T114" fmla="*/ 497 w 525"/>
                    <a:gd name="T115" fmla="*/ 5 h 644"/>
                    <a:gd name="T116" fmla="*/ 500 w 525"/>
                    <a:gd name="T117" fmla="*/ 13 h 644"/>
                    <a:gd name="T118" fmla="*/ 512 w 525"/>
                    <a:gd name="T119" fmla="*/ 241 h 644"/>
                    <a:gd name="T120" fmla="*/ 525 w 525"/>
                    <a:gd name="T121" fmla="*/ 519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5" h="644">
                      <a:moveTo>
                        <a:pt x="525" y="519"/>
                      </a:moveTo>
                      <a:lnTo>
                        <a:pt x="11" y="644"/>
                      </a:lnTo>
                      <a:lnTo>
                        <a:pt x="0" y="343"/>
                      </a:lnTo>
                      <a:lnTo>
                        <a:pt x="15" y="329"/>
                      </a:lnTo>
                      <a:lnTo>
                        <a:pt x="24" y="312"/>
                      </a:lnTo>
                      <a:lnTo>
                        <a:pt x="28" y="295"/>
                      </a:lnTo>
                      <a:lnTo>
                        <a:pt x="30" y="277"/>
                      </a:lnTo>
                      <a:lnTo>
                        <a:pt x="30" y="270"/>
                      </a:lnTo>
                      <a:lnTo>
                        <a:pt x="33" y="268"/>
                      </a:lnTo>
                      <a:lnTo>
                        <a:pt x="34" y="268"/>
                      </a:lnTo>
                      <a:lnTo>
                        <a:pt x="37" y="268"/>
                      </a:lnTo>
                      <a:lnTo>
                        <a:pt x="38" y="268"/>
                      </a:lnTo>
                      <a:lnTo>
                        <a:pt x="44" y="267"/>
                      </a:lnTo>
                      <a:lnTo>
                        <a:pt x="50" y="264"/>
                      </a:lnTo>
                      <a:lnTo>
                        <a:pt x="56" y="262"/>
                      </a:lnTo>
                      <a:lnTo>
                        <a:pt x="61" y="258"/>
                      </a:lnTo>
                      <a:lnTo>
                        <a:pt x="69" y="249"/>
                      </a:lnTo>
                      <a:lnTo>
                        <a:pt x="73" y="240"/>
                      </a:lnTo>
                      <a:lnTo>
                        <a:pt x="75" y="228"/>
                      </a:lnTo>
                      <a:lnTo>
                        <a:pt x="74" y="218"/>
                      </a:lnTo>
                      <a:lnTo>
                        <a:pt x="78" y="211"/>
                      </a:lnTo>
                      <a:lnTo>
                        <a:pt x="81" y="205"/>
                      </a:lnTo>
                      <a:lnTo>
                        <a:pt x="82" y="200"/>
                      </a:lnTo>
                      <a:lnTo>
                        <a:pt x="84" y="193"/>
                      </a:lnTo>
                      <a:lnTo>
                        <a:pt x="86" y="187"/>
                      </a:lnTo>
                      <a:lnTo>
                        <a:pt x="87" y="183"/>
                      </a:lnTo>
                      <a:lnTo>
                        <a:pt x="88" y="179"/>
                      </a:lnTo>
                      <a:lnTo>
                        <a:pt x="91" y="178"/>
                      </a:lnTo>
                      <a:lnTo>
                        <a:pt x="96" y="177"/>
                      </a:lnTo>
                      <a:lnTo>
                        <a:pt x="102" y="175"/>
                      </a:lnTo>
                      <a:lnTo>
                        <a:pt x="108" y="175"/>
                      </a:lnTo>
                      <a:lnTo>
                        <a:pt x="114" y="177"/>
                      </a:lnTo>
                      <a:lnTo>
                        <a:pt x="121" y="177"/>
                      </a:lnTo>
                      <a:lnTo>
                        <a:pt x="126" y="177"/>
                      </a:lnTo>
                      <a:lnTo>
                        <a:pt x="132" y="177"/>
                      </a:lnTo>
                      <a:lnTo>
                        <a:pt x="137" y="175"/>
                      </a:lnTo>
                      <a:lnTo>
                        <a:pt x="139" y="175"/>
                      </a:lnTo>
                      <a:lnTo>
                        <a:pt x="140" y="174"/>
                      </a:lnTo>
                      <a:lnTo>
                        <a:pt x="150" y="165"/>
                      </a:lnTo>
                      <a:lnTo>
                        <a:pt x="158" y="156"/>
                      </a:lnTo>
                      <a:lnTo>
                        <a:pt x="163" y="146"/>
                      </a:lnTo>
                      <a:lnTo>
                        <a:pt x="165" y="135"/>
                      </a:lnTo>
                      <a:lnTo>
                        <a:pt x="165" y="115"/>
                      </a:lnTo>
                      <a:lnTo>
                        <a:pt x="166" y="94"/>
                      </a:lnTo>
                      <a:lnTo>
                        <a:pt x="166" y="72"/>
                      </a:lnTo>
                      <a:lnTo>
                        <a:pt x="165" y="51"/>
                      </a:lnTo>
                      <a:lnTo>
                        <a:pt x="165" y="50"/>
                      </a:lnTo>
                      <a:lnTo>
                        <a:pt x="165" y="49"/>
                      </a:lnTo>
                      <a:lnTo>
                        <a:pt x="159" y="37"/>
                      </a:lnTo>
                      <a:lnTo>
                        <a:pt x="154" y="25"/>
                      </a:lnTo>
                      <a:lnTo>
                        <a:pt x="149" y="14"/>
                      </a:lnTo>
                      <a:lnTo>
                        <a:pt x="144" y="2"/>
                      </a:lnTo>
                      <a:lnTo>
                        <a:pt x="150" y="1"/>
                      </a:lnTo>
                      <a:lnTo>
                        <a:pt x="157" y="0"/>
                      </a:lnTo>
                      <a:lnTo>
                        <a:pt x="162" y="0"/>
                      </a:lnTo>
                      <a:lnTo>
                        <a:pt x="167" y="1"/>
                      </a:lnTo>
                      <a:lnTo>
                        <a:pt x="174" y="6"/>
                      </a:lnTo>
                      <a:lnTo>
                        <a:pt x="179" y="14"/>
                      </a:lnTo>
                      <a:lnTo>
                        <a:pt x="183" y="23"/>
                      </a:lnTo>
                      <a:lnTo>
                        <a:pt x="186" y="33"/>
                      </a:lnTo>
                      <a:lnTo>
                        <a:pt x="189" y="38"/>
                      </a:lnTo>
                      <a:lnTo>
                        <a:pt x="190" y="44"/>
                      </a:lnTo>
                      <a:lnTo>
                        <a:pt x="193" y="49"/>
                      </a:lnTo>
                      <a:lnTo>
                        <a:pt x="196" y="54"/>
                      </a:lnTo>
                      <a:lnTo>
                        <a:pt x="199" y="58"/>
                      </a:lnTo>
                      <a:lnTo>
                        <a:pt x="206" y="60"/>
                      </a:lnTo>
                      <a:lnTo>
                        <a:pt x="212" y="62"/>
                      </a:lnTo>
                      <a:lnTo>
                        <a:pt x="219" y="62"/>
                      </a:lnTo>
                      <a:lnTo>
                        <a:pt x="224" y="62"/>
                      </a:lnTo>
                      <a:lnTo>
                        <a:pt x="228" y="62"/>
                      </a:lnTo>
                      <a:lnTo>
                        <a:pt x="233" y="63"/>
                      </a:lnTo>
                      <a:lnTo>
                        <a:pt x="237" y="64"/>
                      </a:lnTo>
                      <a:lnTo>
                        <a:pt x="242" y="67"/>
                      </a:lnTo>
                      <a:lnTo>
                        <a:pt x="247" y="71"/>
                      </a:lnTo>
                      <a:lnTo>
                        <a:pt x="252" y="76"/>
                      </a:lnTo>
                      <a:lnTo>
                        <a:pt x="256" y="81"/>
                      </a:lnTo>
                      <a:lnTo>
                        <a:pt x="261" y="87"/>
                      </a:lnTo>
                      <a:lnTo>
                        <a:pt x="267" y="94"/>
                      </a:lnTo>
                      <a:lnTo>
                        <a:pt x="272" y="99"/>
                      </a:lnTo>
                      <a:lnTo>
                        <a:pt x="278" y="106"/>
                      </a:lnTo>
                      <a:lnTo>
                        <a:pt x="283" y="109"/>
                      </a:lnTo>
                      <a:lnTo>
                        <a:pt x="289" y="111"/>
                      </a:lnTo>
                      <a:lnTo>
                        <a:pt x="295" y="112"/>
                      </a:lnTo>
                      <a:lnTo>
                        <a:pt x="301" y="112"/>
                      </a:lnTo>
                      <a:lnTo>
                        <a:pt x="312" y="112"/>
                      </a:lnTo>
                      <a:lnTo>
                        <a:pt x="312" y="111"/>
                      </a:lnTo>
                      <a:lnTo>
                        <a:pt x="312" y="106"/>
                      </a:lnTo>
                      <a:lnTo>
                        <a:pt x="312" y="100"/>
                      </a:lnTo>
                      <a:lnTo>
                        <a:pt x="312" y="95"/>
                      </a:lnTo>
                      <a:lnTo>
                        <a:pt x="312" y="87"/>
                      </a:lnTo>
                      <a:lnTo>
                        <a:pt x="312" y="82"/>
                      </a:lnTo>
                      <a:lnTo>
                        <a:pt x="313" y="80"/>
                      </a:lnTo>
                      <a:lnTo>
                        <a:pt x="314" y="78"/>
                      </a:lnTo>
                      <a:lnTo>
                        <a:pt x="321" y="77"/>
                      </a:lnTo>
                      <a:lnTo>
                        <a:pt x="327" y="76"/>
                      </a:lnTo>
                      <a:lnTo>
                        <a:pt x="334" y="76"/>
                      </a:lnTo>
                      <a:lnTo>
                        <a:pt x="342" y="77"/>
                      </a:lnTo>
                      <a:lnTo>
                        <a:pt x="347" y="77"/>
                      </a:lnTo>
                      <a:lnTo>
                        <a:pt x="352" y="77"/>
                      </a:lnTo>
                      <a:lnTo>
                        <a:pt x="357" y="77"/>
                      </a:lnTo>
                      <a:lnTo>
                        <a:pt x="362" y="76"/>
                      </a:lnTo>
                      <a:lnTo>
                        <a:pt x="367" y="76"/>
                      </a:lnTo>
                      <a:lnTo>
                        <a:pt x="373" y="75"/>
                      </a:lnTo>
                      <a:lnTo>
                        <a:pt x="378" y="73"/>
                      </a:lnTo>
                      <a:lnTo>
                        <a:pt x="383" y="71"/>
                      </a:lnTo>
                      <a:lnTo>
                        <a:pt x="396" y="64"/>
                      </a:lnTo>
                      <a:lnTo>
                        <a:pt x="410" y="56"/>
                      </a:lnTo>
                      <a:lnTo>
                        <a:pt x="423" y="49"/>
                      </a:lnTo>
                      <a:lnTo>
                        <a:pt x="436" y="41"/>
                      </a:lnTo>
                      <a:lnTo>
                        <a:pt x="449" y="32"/>
                      </a:lnTo>
                      <a:lnTo>
                        <a:pt x="462" y="23"/>
                      </a:lnTo>
                      <a:lnTo>
                        <a:pt x="476" y="14"/>
                      </a:lnTo>
                      <a:lnTo>
                        <a:pt x="489" y="3"/>
                      </a:lnTo>
                      <a:lnTo>
                        <a:pt x="491" y="3"/>
                      </a:lnTo>
                      <a:lnTo>
                        <a:pt x="493" y="3"/>
                      </a:lnTo>
                      <a:lnTo>
                        <a:pt x="497" y="5"/>
                      </a:lnTo>
                      <a:lnTo>
                        <a:pt x="500" y="5"/>
                      </a:lnTo>
                      <a:lnTo>
                        <a:pt x="500" y="13"/>
                      </a:lnTo>
                      <a:lnTo>
                        <a:pt x="504" y="82"/>
                      </a:lnTo>
                      <a:lnTo>
                        <a:pt x="512" y="241"/>
                      </a:lnTo>
                      <a:lnTo>
                        <a:pt x="520" y="413"/>
                      </a:lnTo>
                      <a:lnTo>
                        <a:pt x="525" y="519"/>
                      </a:lnTo>
                      <a:close/>
                    </a:path>
                  </a:pathLst>
                </a:custGeom>
                <a:solidFill>
                  <a:srgbClr val="EFEF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89" name="Freeform 45"/>
                <p:cNvSpPr>
                  <a:spLocks/>
                </p:cNvSpPr>
                <p:nvPr/>
              </p:nvSpPr>
              <p:spPr bwMode="auto">
                <a:xfrm>
                  <a:off x="3994" y="2017"/>
                  <a:ext cx="158" cy="232"/>
                </a:xfrm>
                <a:custGeom>
                  <a:avLst/>
                  <a:gdLst>
                    <a:gd name="T0" fmla="*/ 14 w 476"/>
                    <a:gd name="T1" fmla="*/ 7 h 698"/>
                    <a:gd name="T2" fmla="*/ 30 w 476"/>
                    <a:gd name="T3" fmla="*/ 21 h 698"/>
                    <a:gd name="T4" fmla="*/ 47 w 476"/>
                    <a:gd name="T5" fmla="*/ 35 h 698"/>
                    <a:gd name="T6" fmla="*/ 66 w 476"/>
                    <a:gd name="T7" fmla="*/ 52 h 698"/>
                    <a:gd name="T8" fmla="*/ 88 w 476"/>
                    <a:gd name="T9" fmla="*/ 66 h 698"/>
                    <a:gd name="T10" fmla="*/ 111 w 476"/>
                    <a:gd name="T11" fmla="*/ 78 h 698"/>
                    <a:gd name="T12" fmla="*/ 138 w 476"/>
                    <a:gd name="T13" fmla="*/ 83 h 698"/>
                    <a:gd name="T14" fmla="*/ 160 w 476"/>
                    <a:gd name="T15" fmla="*/ 82 h 698"/>
                    <a:gd name="T16" fmla="*/ 180 w 476"/>
                    <a:gd name="T17" fmla="*/ 74 h 698"/>
                    <a:gd name="T18" fmla="*/ 198 w 476"/>
                    <a:gd name="T19" fmla="*/ 61 h 698"/>
                    <a:gd name="T20" fmla="*/ 208 w 476"/>
                    <a:gd name="T21" fmla="*/ 54 h 698"/>
                    <a:gd name="T22" fmla="*/ 213 w 476"/>
                    <a:gd name="T23" fmla="*/ 54 h 698"/>
                    <a:gd name="T24" fmla="*/ 217 w 476"/>
                    <a:gd name="T25" fmla="*/ 54 h 698"/>
                    <a:gd name="T26" fmla="*/ 220 w 476"/>
                    <a:gd name="T27" fmla="*/ 54 h 698"/>
                    <a:gd name="T28" fmla="*/ 224 w 476"/>
                    <a:gd name="T29" fmla="*/ 57 h 698"/>
                    <a:gd name="T30" fmla="*/ 226 w 476"/>
                    <a:gd name="T31" fmla="*/ 63 h 698"/>
                    <a:gd name="T32" fmla="*/ 229 w 476"/>
                    <a:gd name="T33" fmla="*/ 74 h 698"/>
                    <a:gd name="T34" fmla="*/ 233 w 476"/>
                    <a:gd name="T35" fmla="*/ 85 h 698"/>
                    <a:gd name="T36" fmla="*/ 239 w 476"/>
                    <a:gd name="T37" fmla="*/ 96 h 698"/>
                    <a:gd name="T38" fmla="*/ 242 w 476"/>
                    <a:gd name="T39" fmla="*/ 98 h 698"/>
                    <a:gd name="T40" fmla="*/ 242 w 476"/>
                    <a:gd name="T41" fmla="*/ 106 h 698"/>
                    <a:gd name="T42" fmla="*/ 242 w 476"/>
                    <a:gd name="T43" fmla="*/ 133 h 698"/>
                    <a:gd name="T44" fmla="*/ 256 w 476"/>
                    <a:gd name="T45" fmla="*/ 175 h 698"/>
                    <a:gd name="T46" fmla="*/ 277 w 476"/>
                    <a:gd name="T47" fmla="*/ 188 h 698"/>
                    <a:gd name="T48" fmla="*/ 287 w 476"/>
                    <a:gd name="T49" fmla="*/ 193 h 698"/>
                    <a:gd name="T50" fmla="*/ 299 w 476"/>
                    <a:gd name="T51" fmla="*/ 198 h 698"/>
                    <a:gd name="T52" fmla="*/ 310 w 476"/>
                    <a:gd name="T53" fmla="*/ 204 h 698"/>
                    <a:gd name="T54" fmla="*/ 321 w 476"/>
                    <a:gd name="T55" fmla="*/ 212 h 698"/>
                    <a:gd name="T56" fmla="*/ 337 w 476"/>
                    <a:gd name="T57" fmla="*/ 203 h 698"/>
                    <a:gd name="T58" fmla="*/ 346 w 476"/>
                    <a:gd name="T59" fmla="*/ 172 h 698"/>
                    <a:gd name="T60" fmla="*/ 366 w 476"/>
                    <a:gd name="T61" fmla="*/ 158 h 698"/>
                    <a:gd name="T62" fmla="*/ 375 w 476"/>
                    <a:gd name="T63" fmla="*/ 155 h 698"/>
                    <a:gd name="T64" fmla="*/ 384 w 476"/>
                    <a:gd name="T65" fmla="*/ 155 h 698"/>
                    <a:gd name="T66" fmla="*/ 397 w 476"/>
                    <a:gd name="T67" fmla="*/ 154 h 698"/>
                    <a:gd name="T68" fmla="*/ 409 w 476"/>
                    <a:gd name="T69" fmla="*/ 149 h 698"/>
                    <a:gd name="T70" fmla="*/ 410 w 476"/>
                    <a:gd name="T71" fmla="*/ 147 h 698"/>
                    <a:gd name="T72" fmla="*/ 424 w 476"/>
                    <a:gd name="T73" fmla="*/ 137 h 698"/>
                    <a:gd name="T74" fmla="*/ 445 w 476"/>
                    <a:gd name="T75" fmla="*/ 136 h 698"/>
                    <a:gd name="T76" fmla="*/ 445 w 476"/>
                    <a:gd name="T77" fmla="*/ 141 h 698"/>
                    <a:gd name="T78" fmla="*/ 443 w 476"/>
                    <a:gd name="T79" fmla="*/ 147 h 698"/>
                    <a:gd name="T80" fmla="*/ 442 w 476"/>
                    <a:gd name="T81" fmla="*/ 180 h 698"/>
                    <a:gd name="T82" fmla="*/ 449 w 476"/>
                    <a:gd name="T83" fmla="*/ 212 h 698"/>
                    <a:gd name="T84" fmla="*/ 450 w 476"/>
                    <a:gd name="T85" fmla="*/ 213 h 698"/>
                    <a:gd name="T86" fmla="*/ 460 w 476"/>
                    <a:gd name="T87" fmla="*/ 244 h 698"/>
                    <a:gd name="T88" fmla="*/ 476 w 476"/>
                    <a:gd name="T89" fmla="*/ 278 h 698"/>
                    <a:gd name="T90" fmla="*/ 474 w 476"/>
                    <a:gd name="T91" fmla="*/ 292 h 698"/>
                    <a:gd name="T92" fmla="*/ 468 w 476"/>
                    <a:gd name="T93" fmla="*/ 304 h 698"/>
                    <a:gd name="T94" fmla="*/ 463 w 476"/>
                    <a:gd name="T95" fmla="*/ 306 h 698"/>
                    <a:gd name="T96" fmla="*/ 455 w 476"/>
                    <a:gd name="T97" fmla="*/ 308 h 698"/>
                    <a:gd name="T98" fmla="*/ 441 w 476"/>
                    <a:gd name="T99" fmla="*/ 312 h 698"/>
                    <a:gd name="T100" fmla="*/ 432 w 476"/>
                    <a:gd name="T101" fmla="*/ 328 h 698"/>
                    <a:gd name="T102" fmla="*/ 430 w 476"/>
                    <a:gd name="T103" fmla="*/ 335 h 698"/>
                    <a:gd name="T104" fmla="*/ 425 w 476"/>
                    <a:gd name="T105" fmla="*/ 367 h 698"/>
                    <a:gd name="T106" fmla="*/ 406 w 476"/>
                    <a:gd name="T107" fmla="*/ 389 h 698"/>
                    <a:gd name="T108" fmla="*/ 411 w 476"/>
                    <a:gd name="T109" fmla="*/ 698 h 698"/>
                    <a:gd name="T110" fmla="*/ 5 w 476"/>
                    <a:gd name="T111" fmla="*/ 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76" h="698">
                      <a:moveTo>
                        <a:pt x="5" y="0"/>
                      </a:moveTo>
                      <a:lnTo>
                        <a:pt x="14" y="7"/>
                      </a:lnTo>
                      <a:lnTo>
                        <a:pt x="22" y="13"/>
                      </a:lnTo>
                      <a:lnTo>
                        <a:pt x="30" y="21"/>
                      </a:lnTo>
                      <a:lnTo>
                        <a:pt x="36" y="27"/>
                      </a:lnTo>
                      <a:lnTo>
                        <a:pt x="47" y="35"/>
                      </a:lnTo>
                      <a:lnTo>
                        <a:pt x="56" y="44"/>
                      </a:lnTo>
                      <a:lnTo>
                        <a:pt x="66" y="52"/>
                      </a:lnTo>
                      <a:lnTo>
                        <a:pt x="76" y="58"/>
                      </a:lnTo>
                      <a:lnTo>
                        <a:pt x="88" y="66"/>
                      </a:lnTo>
                      <a:lnTo>
                        <a:pt x="100" y="71"/>
                      </a:lnTo>
                      <a:lnTo>
                        <a:pt x="111" y="78"/>
                      </a:lnTo>
                      <a:lnTo>
                        <a:pt x="126" y="82"/>
                      </a:lnTo>
                      <a:lnTo>
                        <a:pt x="138" y="83"/>
                      </a:lnTo>
                      <a:lnTo>
                        <a:pt x="150" y="83"/>
                      </a:lnTo>
                      <a:lnTo>
                        <a:pt x="160" y="82"/>
                      </a:lnTo>
                      <a:lnTo>
                        <a:pt x="171" y="78"/>
                      </a:lnTo>
                      <a:lnTo>
                        <a:pt x="180" y="74"/>
                      </a:lnTo>
                      <a:lnTo>
                        <a:pt x="189" y="67"/>
                      </a:lnTo>
                      <a:lnTo>
                        <a:pt x="198" y="61"/>
                      </a:lnTo>
                      <a:lnTo>
                        <a:pt x="206" y="54"/>
                      </a:lnTo>
                      <a:lnTo>
                        <a:pt x="208" y="54"/>
                      </a:lnTo>
                      <a:lnTo>
                        <a:pt x="211" y="54"/>
                      </a:lnTo>
                      <a:lnTo>
                        <a:pt x="213" y="54"/>
                      </a:lnTo>
                      <a:lnTo>
                        <a:pt x="216" y="54"/>
                      </a:lnTo>
                      <a:lnTo>
                        <a:pt x="217" y="54"/>
                      </a:lnTo>
                      <a:lnTo>
                        <a:pt x="219" y="54"/>
                      </a:lnTo>
                      <a:lnTo>
                        <a:pt x="220" y="54"/>
                      </a:lnTo>
                      <a:lnTo>
                        <a:pt x="221" y="54"/>
                      </a:lnTo>
                      <a:lnTo>
                        <a:pt x="224" y="57"/>
                      </a:lnTo>
                      <a:lnTo>
                        <a:pt x="225" y="60"/>
                      </a:lnTo>
                      <a:lnTo>
                        <a:pt x="226" y="63"/>
                      </a:lnTo>
                      <a:lnTo>
                        <a:pt x="228" y="69"/>
                      </a:lnTo>
                      <a:lnTo>
                        <a:pt x="229" y="74"/>
                      </a:lnTo>
                      <a:lnTo>
                        <a:pt x="230" y="80"/>
                      </a:lnTo>
                      <a:lnTo>
                        <a:pt x="233" y="85"/>
                      </a:lnTo>
                      <a:lnTo>
                        <a:pt x="237" y="92"/>
                      </a:lnTo>
                      <a:lnTo>
                        <a:pt x="239" y="96"/>
                      </a:lnTo>
                      <a:lnTo>
                        <a:pt x="242" y="96"/>
                      </a:lnTo>
                      <a:lnTo>
                        <a:pt x="242" y="98"/>
                      </a:lnTo>
                      <a:lnTo>
                        <a:pt x="242" y="102"/>
                      </a:lnTo>
                      <a:lnTo>
                        <a:pt x="242" y="106"/>
                      </a:lnTo>
                      <a:lnTo>
                        <a:pt x="242" y="110"/>
                      </a:lnTo>
                      <a:lnTo>
                        <a:pt x="242" y="133"/>
                      </a:lnTo>
                      <a:lnTo>
                        <a:pt x="246" y="155"/>
                      </a:lnTo>
                      <a:lnTo>
                        <a:pt x="256" y="175"/>
                      </a:lnTo>
                      <a:lnTo>
                        <a:pt x="278" y="189"/>
                      </a:lnTo>
                      <a:lnTo>
                        <a:pt x="277" y="188"/>
                      </a:lnTo>
                      <a:lnTo>
                        <a:pt x="282" y="190"/>
                      </a:lnTo>
                      <a:lnTo>
                        <a:pt x="287" y="193"/>
                      </a:lnTo>
                      <a:lnTo>
                        <a:pt x="294" y="195"/>
                      </a:lnTo>
                      <a:lnTo>
                        <a:pt x="299" y="198"/>
                      </a:lnTo>
                      <a:lnTo>
                        <a:pt x="305" y="200"/>
                      </a:lnTo>
                      <a:lnTo>
                        <a:pt x="310" y="204"/>
                      </a:lnTo>
                      <a:lnTo>
                        <a:pt x="315" y="208"/>
                      </a:lnTo>
                      <a:lnTo>
                        <a:pt x="321" y="212"/>
                      </a:lnTo>
                      <a:lnTo>
                        <a:pt x="346" y="238"/>
                      </a:lnTo>
                      <a:lnTo>
                        <a:pt x="337" y="203"/>
                      </a:lnTo>
                      <a:lnTo>
                        <a:pt x="337" y="186"/>
                      </a:lnTo>
                      <a:lnTo>
                        <a:pt x="346" y="172"/>
                      </a:lnTo>
                      <a:lnTo>
                        <a:pt x="357" y="163"/>
                      </a:lnTo>
                      <a:lnTo>
                        <a:pt x="366" y="158"/>
                      </a:lnTo>
                      <a:lnTo>
                        <a:pt x="370" y="157"/>
                      </a:lnTo>
                      <a:lnTo>
                        <a:pt x="375" y="155"/>
                      </a:lnTo>
                      <a:lnTo>
                        <a:pt x="379" y="155"/>
                      </a:lnTo>
                      <a:lnTo>
                        <a:pt x="384" y="155"/>
                      </a:lnTo>
                      <a:lnTo>
                        <a:pt x="390" y="155"/>
                      </a:lnTo>
                      <a:lnTo>
                        <a:pt x="397" y="154"/>
                      </a:lnTo>
                      <a:lnTo>
                        <a:pt x="403" y="153"/>
                      </a:lnTo>
                      <a:lnTo>
                        <a:pt x="409" y="149"/>
                      </a:lnTo>
                      <a:lnTo>
                        <a:pt x="410" y="149"/>
                      </a:lnTo>
                      <a:lnTo>
                        <a:pt x="410" y="147"/>
                      </a:lnTo>
                      <a:lnTo>
                        <a:pt x="416" y="141"/>
                      </a:lnTo>
                      <a:lnTo>
                        <a:pt x="424" y="137"/>
                      </a:lnTo>
                      <a:lnTo>
                        <a:pt x="433" y="136"/>
                      </a:lnTo>
                      <a:lnTo>
                        <a:pt x="445" y="136"/>
                      </a:lnTo>
                      <a:lnTo>
                        <a:pt x="445" y="138"/>
                      </a:lnTo>
                      <a:lnTo>
                        <a:pt x="445" y="141"/>
                      </a:lnTo>
                      <a:lnTo>
                        <a:pt x="445" y="145"/>
                      </a:lnTo>
                      <a:lnTo>
                        <a:pt x="443" y="147"/>
                      </a:lnTo>
                      <a:lnTo>
                        <a:pt x="442" y="164"/>
                      </a:lnTo>
                      <a:lnTo>
                        <a:pt x="442" y="180"/>
                      </a:lnTo>
                      <a:lnTo>
                        <a:pt x="445" y="197"/>
                      </a:lnTo>
                      <a:lnTo>
                        <a:pt x="449" y="212"/>
                      </a:lnTo>
                      <a:lnTo>
                        <a:pt x="449" y="213"/>
                      </a:lnTo>
                      <a:lnTo>
                        <a:pt x="450" y="213"/>
                      </a:lnTo>
                      <a:lnTo>
                        <a:pt x="455" y="228"/>
                      </a:lnTo>
                      <a:lnTo>
                        <a:pt x="460" y="244"/>
                      </a:lnTo>
                      <a:lnTo>
                        <a:pt x="465" y="261"/>
                      </a:lnTo>
                      <a:lnTo>
                        <a:pt x="476" y="278"/>
                      </a:lnTo>
                      <a:lnTo>
                        <a:pt x="476" y="286"/>
                      </a:lnTo>
                      <a:lnTo>
                        <a:pt x="474" y="292"/>
                      </a:lnTo>
                      <a:lnTo>
                        <a:pt x="472" y="299"/>
                      </a:lnTo>
                      <a:lnTo>
                        <a:pt x="468" y="304"/>
                      </a:lnTo>
                      <a:lnTo>
                        <a:pt x="465" y="305"/>
                      </a:lnTo>
                      <a:lnTo>
                        <a:pt x="463" y="306"/>
                      </a:lnTo>
                      <a:lnTo>
                        <a:pt x="459" y="308"/>
                      </a:lnTo>
                      <a:lnTo>
                        <a:pt x="455" y="308"/>
                      </a:lnTo>
                      <a:lnTo>
                        <a:pt x="449" y="309"/>
                      </a:lnTo>
                      <a:lnTo>
                        <a:pt x="441" y="312"/>
                      </a:lnTo>
                      <a:lnTo>
                        <a:pt x="434" y="318"/>
                      </a:lnTo>
                      <a:lnTo>
                        <a:pt x="432" y="328"/>
                      </a:lnTo>
                      <a:lnTo>
                        <a:pt x="432" y="327"/>
                      </a:lnTo>
                      <a:lnTo>
                        <a:pt x="430" y="335"/>
                      </a:lnTo>
                      <a:lnTo>
                        <a:pt x="428" y="352"/>
                      </a:lnTo>
                      <a:lnTo>
                        <a:pt x="425" y="367"/>
                      </a:lnTo>
                      <a:lnTo>
                        <a:pt x="418" y="379"/>
                      </a:lnTo>
                      <a:lnTo>
                        <a:pt x="406" y="389"/>
                      </a:lnTo>
                      <a:lnTo>
                        <a:pt x="402" y="393"/>
                      </a:lnTo>
                      <a:lnTo>
                        <a:pt x="411" y="698"/>
                      </a:lnTo>
                      <a:lnTo>
                        <a:pt x="0" y="416"/>
                      </a:lnTo>
                      <a:lnTo>
                        <a:pt x="5" y="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90" name="Freeform 46"/>
                <p:cNvSpPr>
                  <a:spLocks/>
                </p:cNvSpPr>
                <p:nvPr/>
              </p:nvSpPr>
              <p:spPr bwMode="auto">
                <a:xfrm>
                  <a:off x="3999" y="1686"/>
                  <a:ext cx="301" cy="415"/>
                </a:xfrm>
                <a:custGeom>
                  <a:avLst/>
                  <a:gdLst>
                    <a:gd name="T0" fmla="*/ 44 w 901"/>
                    <a:gd name="T1" fmla="*/ 887 h 1244"/>
                    <a:gd name="T2" fmla="*/ 48 w 901"/>
                    <a:gd name="T3" fmla="*/ 795 h 1244"/>
                    <a:gd name="T4" fmla="*/ 84 w 901"/>
                    <a:gd name="T5" fmla="*/ 684 h 1244"/>
                    <a:gd name="T6" fmla="*/ 83 w 901"/>
                    <a:gd name="T7" fmla="*/ 335 h 1244"/>
                    <a:gd name="T8" fmla="*/ 123 w 901"/>
                    <a:gd name="T9" fmla="*/ 232 h 1244"/>
                    <a:gd name="T10" fmla="*/ 143 w 901"/>
                    <a:gd name="T11" fmla="*/ 148 h 1244"/>
                    <a:gd name="T12" fmla="*/ 177 w 901"/>
                    <a:gd name="T13" fmla="*/ 109 h 1244"/>
                    <a:gd name="T14" fmla="*/ 182 w 901"/>
                    <a:gd name="T15" fmla="*/ 92 h 1244"/>
                    <a:gd name="T16" fmla="*/ 224 w 901"/>
                    <a:gd name="T17" fmla="*/ 82 h 1244"/>
                    <a:gd name="T18" fmla="*/ 288 w 901"/>
                    <a:gd name="T19" fmla="*/ 62 h 1244"/>
                    <a:gd name="T20" fmla="*/ 345 w 901"/>
                    <a:gd name="T21" fmla="*/ 22 h 1244"/>
                    <a:gd name="T22" fmla="*/ 430 w 901"/>
                    <a:gd name="T23" fmla="*/ 17 h 1244"/>
                    <a:gd name="T24" fmla="*/ 466 w 901"/>
                    <a:gd name="T25" fmla="*/ 22 h 1244"/>
                    <a:gd name="T26" fmla="*/ 505 w 901"/>
                    <a:gd name="T27" fmla="*/ 25 h 1244"/>
                    <a:gd name="T28" fmla="*/ 535 w 901"/>
                    <a:gd name="T29" fmla="*/ 16 h 1244"/>
                    <a:gd name="T30" fmla="*/ 596 w 901"/>
                    <a:gd name="T31" fmla="*/ 12 h 1244"/>
                    <a:gd name="T32" fmla="*/ 614 w 901"/>
                    <a:gd name="T33" fmla="*/ 8 h 1244"/>
                    <a:gd name="T34" fmla="*/ 660 w 901"/>
                    <a:gd name="T35" fmla="*/ 0 h 1244"/>
                    <a:gd name="T36" fmla="*/ 704 w 901"/>
                    <a:gd name="T37" fmla="*/ 21 h 1244"/>
                    <a:gd name="T38" fmla="*/ 716 w 901"/>
                    <a:gd name="T39" fmla="*/ 30 h 1244"/>
                    <a:gd name="T40" fmla="*/ 780 w 901"/>
                    <a:gd name="T41" fmla="*/ 74 h 1244"/>
                    <a:gd name="T42" fmla="*/ 828 w 901"/>
                    <a:gd name="T43" fmla="*/ 113 h 1244"/>
                    <a:gd name="T44" fmla="*/ 857 w 901"/>
                    <a:gd name="T45" fmla="*/ 245 h 1244"/>
                    <a:gd name="T46" fmla="*/ 873 w 901"/>
                    <a:gd name="T47" fmla="*/ 305 h 1244"/>
                    <a:gd name="T48" fmla="*/ 872 w 901"/>
                    <a:gd name="T49" fmla="*/ 389 h 1244"/>
                    <a:gd name="T50" fmla="*/ 864 w 901"/>
                    <a:gd name="T51" fmla="*/ 407 h 1244"/>
                    <a:gd name="T52" fmla="*/ 899 w 901"/>
                    <a:gd name="T53" fmla="*/ 565 h 1244"/>
                    <a:gd name="T54" fmla="*/ 870 w 901"/>
                    <a:gd name="T55" fmla="*/ 650 h 1244"/>
                    <a:gd name="T56" fmla="*/ 840 w 901"/>
                    <a:gd name="T57" fmla="*/ 799 h 1244"/>
                    <a:gd name="T58" fmla="*/ 822 w 901"/>
                    <a:gd name="T59" fmla="*/ 983 h 1244"/>
                    <a:gd name="T60" fmla="*/ 876 w 901"/>
                    <a:gd name="T61" fmla="*/ 1029 h 1244"/>
                    <a:gd name="T62" fmla="*/ 884 w 901"/>
                    <a:gd name="T63" fmla="*/ 1036 h 1244"/>
                    <a:gd name="T64" fmla="*/ 842 w 901"/>
                    <a:gd name="T65" fmla="*/ 1066 h 1244"/>
                    <a:gd name="T66" fmla="*/ 771 w 901"/>
                    <a:gd name="T67" fmla="*/ 1106 h 1244"/>
                    <a:gd name="T68" fmla="*/ 721 w 901"/>
                    <a:gd name="T69" fmla="*/ 1107 h 1244"/>
                    <a:gd name="T70" fmla="*/ 689 w 901"/>
                    <a:gd name="T71" fmla="*/ 1136 h 1244"/>
                    <a:gd name="T72" fmla="*/ 655 w 901"/>
                    <a:gd name="T73" fmla="*/ 1101 h 1244"/>
                    <a:gd name="T74" fmla="*/ 621 w 901"/>
                    <a:gd name="T75" fmla="*/ 1093 h 1244"/>
                    <a:gd name="T76" fmla="*/ 611 w 901"/>
                    <a:gd name="T77" fmla="*/ 1082 h 1244"/>
                    <a:gd name="T78" fmla="*/ 571 w 901"/>
                    <a:gd name="T79" fmla="*/ 1031 h 1244"/>
                    <a:gd name="T80" fmla="*/ 536 w 901"/>
                    <a:gd name="T81" fmla="*/ 1034 h 1244"/>
                    <a:gd name="T82" fmla="*/ 543 w 901"/>
                    <a:gd name="T83" fmla="*/ 1091 h 1244"/>
                    <a:gd name="T84" fmla="*/ 547 w 901"/>
                    <a:gd name="T85" fmla="*/ 1193 h 1244"/>
                    <a:gd name="T86" fmla="*/ 519 w 901"/>
                    <a:gd name="T87" fmla="*/ 1207 h 1244"/>
                    <a:gd name="T88" fmla="*/ 479 w 901"/>
                    <a:gd name="T89" fmla="*/ 1216 h 1244"/>
                    <a:gd name="T90" fmla="*/ 468 w 901"/>
                    <a:gd name="T91" fmla="*/ 1244 h 1244"/>
                    <a:gd name="T92" fmla="*/ 451 w 901"/>
                    <a:gd name="T93" fmla="*/ 1197 h 1244"/>
                    <a:gd name="T94" fmla="*/ 448 w 901"/>
                    <a:gd name="T95" fmla="*/ 1128 h 1244"/>
                    <a:gd name="T96" fmla="*/ 435 w 901"/>
                    <a:gd name="T97" fmla="*/ 1106 h 1244"/>
                    <a:gd name="T98" fmla="*/ 397 w 901"/>
                    <a:gd name="T99" fmla="*/ 1111 h 1244"/>
                    <a:gd name="T100" fmla="*/ 370 w 901"/>
                    <a:gd name="T101" fmla="*/ 1127 h 1244"/>
                    <a:gd name="T102" fmla="*/ 333 w 901"/>
                    <a:gd name="T103" fmla="*/ 1135 h 1244"/>
                    <a:gd name="T104" fmla="*/ 304 w 901"/>
                    <a:gd name="T105" fmla="*/ 1168 h 1244"/>
                    <a:gd name="T106" fmla="*/ 269 w 901"/>
                    <a:gd name="T107" fmla="*/ 1160 h 1244"/>
                    <a:gd name="T108" fmla="*/ 246 w 901"/>
                    <a:gd name="T109" fmla="*/ 1096 h 1244"/>
                    <a:gd name="T110" fmla="*/ 234 w 901"/>
                    <a:gd name="T111" fmla="*/ 1066 h 1244"/>
                    <a:gd name="T112" fmla="*/ 226 w 901"/>
                    <a:gd name="T113" fmla="*/ 1040 h 1244"/>
                    <a:gd name="T114" fmla="*/ 204 w 901"/>
                    <a:gd name="T115" fmla="*/ 1026 h 1244"/>
                    <a:gd name="T116" fmla="*/ 178 w 901"/>
                    <a:gd name="T117" fmla="*/ 1027 h 1244"/>
                    <a:gd name="T118" fmla="*/ 137 w 901"/>
                    <a:gd name="T119" fmla="*/ 1053 h 1244"/>
                    <a:gd name="T120" fmla="*/ 67 w 901"/>
                    <a:gd name="T121" fmla="*/ 1030 h 1244"/>
                    <a:gd name="T122" fmla="*/ 1 w 901"/>
                    <a:gd name="T123" fmla="*/ 976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01" h="1244">
                      <a:moveTo>
                        <a:pt x="27" y="954"/>
                      </a:moveTo>
                      <a:lnTo>
                        <a:pt x="44" y="896"/>
                      </a:lnTo>
                      <a:lnTo>
                        <a:pt x="44" y="894"/>
                      </a:lnTo>
                      <a:lnTo>
                        <a:pt x="44" y="893"/>
                      </a:lnTo>
                      <a:lnTo>
                        <a:pt x="44" y="890"/>
                      </a:lnTo>
                      <a:lnTo>
                        <a:pt x="44" y="887"/>
                      </a:lnTo>
                      <a:lnTo>
                        <a:pt x="41" y="880"/>
                      </a:lnTo>
                      <a:lnTo>
                        <a:pt x="39" y="870"/>
                      </a:lnTo>
                      <a:lnTo>
                        <a:pt x="39" y="859"/>
                      </a:lnTo>
                      <a:lnTo>
                        <a:pt x="40" y="840"/>
                      </a:lnTo>
                      <a:lnTo>
                        <a:pt x="44" y="818"/>
                      </a:lnTo>
                      <a:lnTo>
                        <a:pt x="48" y="795"/>
                      </a:lnTo>
                      <a:lnTo>
                        <a:pt x="58" y="768"/>
                      </a:lnTo>
                      <a:lnTo>
                        <a:pt x="70" y="732"/>
                      </a:lnTo>
                      <a:lnTo>
                        <a:pt x="79" y="701"/>
                      </a:lnTo>
                      <a:lnTo>
                        <a:pt x="84" y="685"/>
                      </a:lnTo>
                      <a:lnTo>
                        <a:pt x="84" y="684"/>
                      </a:lnTo>
                      <a:lnTo>
                        <a:pt x="84" y="684"/>
                      </a:lnTo>
                      <a:lnTo>
                        <a:pt x="89" y="651"/>
                      </a:lnTo>
                      <a:lnTo>
                        <a:pt x="74" y="582"/>
                      </a:lnTo>
                      <a:lnTo>
                        <a:pt x="79" y="535"/>
                      </a:lnTo>
                      <a:lnTo>
                        <a:pt x="63" y="485"/>
                      </a:lnTo>
                      <a:lnTo>
                        <a:pt x="63" y="412"/>
                      </a:lnTo>
                      <a:lnTo>
                        <a:pt x="83" y="335"/>
                      </a:lnTo>
                      <a:lnTo>
                        <a:pt x="88" y="327"/>
                      </a:lnTo>
                      <a:lnTo>
                        <a:pt x="97" y="313"/>
                      </a:lnTo>
                      <a:lnTo>
                        <a:pt x="106" y="295"/>
                      </a:lnTo>
                      <a:lnTo>
                        <a:pt x="114" y="274"/>
                      </a:lnTo>
                      <a:lnTo>
                        <a:pt x="119" y="252"/>
                      </a:lnTo>
                      <a:lnTo>
                        <a:pt x="123" y="232"/>
                      </a:lnTo>
                      <a:lnTo>
                        <a:pt x="124" y="216"/>
                      </a:lnTo>
                      <a:lnTo>
                        <a:pt x="124" y="207"/>
                      </a:lnTo>
                      <a:lnTo>
                        <a:pt x="133" y="157"/>
                      </a:lnTo>
                      <a:lnTo>
                        <a:pt x="136" y="154"/>
                      </a:lnTo>
                      <a:lnTo>
                        <a:pt x="140" y="152"/>
                      </a:lnTo>
                      <a:lnTo>
                        <a:pt x="143" y="148"/>
                      </a:lnTo>
                      <a:lnTo>
                        <a:pt x="149" y="142"/>
                      </a:lnTo>
                      <a:lnTo>
                        <a:pt x="154" y="137"/>
                      </a:lnTo>
                      <a:lnTo>
                        <a:pt x="160" y="131"/>
                      </a:lnTo>
                      <a:lnTo>
                        <a:pt x="165" y="124"/>
                      </a:lnTo>
                      <a:lnTo>
                        <a:pt x="172" y="117"/>
                      </a:lnTo>
                      <a:lnTo>
                        <a:pt x="177" y="109"/>
                      </a:lnTo>
                      <a:lnTo>
                        <a:pt x="181" y="102"/>
                      </a:lnTo>
                      <a:lnTo>
                        <a:pt x="182" y="97"/>
                      </a:lnTo>
                      <a:lnTo>
                        <a:pt x="182" y="92"/>
                      </a:lnTo>
                      <a:lnTo>
                        <a:pt x="182" y="92"/>
                      </a:lnTo>
                      <a:lnTo>
                        <a:pt x="182" y="92"/>
                      </a:lnTo>
                      <a:lnTo>
                        <a:pt x="182" y="92"/>
                      </a:lnTo>
                      <a:lnTo>
                        <a:pt x="182" y="92"/>
                      </a:lnTo>
                      <a:lnTo>
                        <a:pt x="185" y="91"/>
                      </a:lnTo>
                      <a:lnTo>
                        <a:pt x="190" y="90"/>
                      </a:lnTo>
                      <a:lnTo>
                        <a:pt x="196" y="87"/>
                      </a:lnTo>
                      <a:lnTo>
                        <a:pt x="207" y="86"/>
                      </a:lnTo>
                      <a:lnTo>
                        <a:pt x="224" y="82"/>
                      </a:lnTo>
                      <a:lnTo>
                        <a:pt x="239" y="79"/>
                      </a:lnTo>
                      <a:lnTo>
                        <a:pt x="252" y="75"/>
                      </a:lnTo>
                      <a:lnTo>
                        <a:pt x="262" y="73"/>
                      </a:lnTo>
                      <a:lnTo>
                        <a:pt x="273" y="69"/>
                      </a:lnTo>
                      <a:lnTo>
                        <a:pt x="280" y="66"/>
                      </a:lnTo>
                      <a:lnTo>
                        <a:pt x="288" y="62"/>
                      </a:lnTo>
                      <a:lnTo>
                        <a:pt x="295" y="59"/>
                      </a:lnTo>
                      <a:lnTo>
                        <a:pt x="326" y="39"/>
                      </a:lnTo>
                      <a:lnTo>
                        <a:pt x="326" y="38"/>
                      </a:lnTo>
                      <a:lnTo>
                        <a:pt x="327" y="38"/>
                      </a:lnTo>
                      <a:lnTo>
                        <a:pt x="336" y="30"/>
                      </a:lnTo>
                      <a:lnTo>
                        <a:pt x="345" y="22"/>
                      </a:lnTo>
                      <a:lnTo>
                        <a:pt x="353" y="18"/>
                      </a:lnTo>
                      <a:lnTo>
                        <a:pt x="359" y="16"/>
                      </a:lnTo>
                      <a:lnTo>
                        <a:pt x="384" y="16"/>
                      </a:lnTo>
                      <a:lnTo>
                        <a:pt x="403" y="16"/>
                      </a:lnTo>
                      <a:lnTo>
                        <a:pt x="419" y="17"/>
                      </a:lnTo>
                      <a:lnTo>
                        <a:pt x="430" y="17"/>
                      </a:lnTo>
                      <a:lnTo>
                        <a:pt x="439" y="18"/>
                      </a:lnTo>
                      <a:lnTo>
                        <a:pt x="446" y="18"/>
                      </a:lnTo>
                      <a:lnTo>
                        <a:pt x="450" y="20"/>
                      </a:lnTo>
                      <a:lnTo>
                        <a:pt x="452" y="20"/>
                      </a:lnTo>
                      <a:lnTo>
                        <a:pt x="459" y="21"/>
                      </a:lnTo>
                      <a:lnTo>
                        <a:pt x="466" y="22"/>
                      </a:lnTo>
                      <a:lnTo>
                        <a:pt x="474" y="24"/>
                      </a:lnTo>
                      <a:lnTo>
                        <a:pt x="483" y="24"/>
                      </a:lnTo>
                      <a:lnTo>
                        <a:pt x="491" y="25"/>
                      </a:lnTo>
                      <a:lnTo>
                        <a:pt x="497" y="25"/>
                      </a:lnTo>
                      <a:lnTo>
                        <a:pt x="503" y="25"/>
                      </a:lnTo>
                      <a:lnTo>
                        <a:pt x="505" y="25"/>
                      </a:lnTo>
                      <a:lnTo>
                        <a:pt x="508" y="25"/>
                      </a:lnTo>
                      <a:lnTo>
                        <a:pt x="510" y="24"/>
                      </a:lnTo>
                      <a:lnTo>
                        <a:pt x="514" y="21"/>
                      </a:lnTo>
                      <a:lnTo>
                        <a:pt x="521" y="18"/>
                      </a:lnTo>
                      <a:lnTo>
                        <a:pt x="528" y="17"/>
                      </a:lnTo>
                      <a:lnTo>
                        <a:pt x="535" y="16"/>
                      </a:lnTo>
                      <a:lnTo>
                        <a:pt x="543" y="16"/>
                      </a:lnTo>
                      <a:lnTo>
                        <a:pt x="552" y="15"/>
                      </a:lnTo>
                      <a:lnTo>
                        <a:pt x="563" y="15"/>
                      </a:lnTo>
                      <a:lnTo>
                        <a:pt x="575" y="13"/>
                      </a:lnTo>
                      <a:lnTo>
                        <a:pt x="587" y="12"/>
                      </a:lnTo>
                      <a:lnTo>
                        <a:pt x="596" y="12"/>
                      </a:lnTo>
                      <a:lnTo>
                        <a:pt x="603" y="11"/>
                      </a:lnTo>
                      <a:lnTo>
                        <a:pt x="606" y="11"/>
                      </a:lnTo>
                      <a:lnTo>
                        <a:pt x="607" y="11"/>
                      </a:lnTo>
                      <a:lnTo>
                        <a:pt x="609" y="9"/>
                      </a:lnTo>
                      <a:lnTo>
                        <a:pt x="610" y="9"/>
                      </a:lnTo>
                      <a:lnTo>
                        <a:pt x="614" y="8"/>
                      </a:lnTo>
                      <a:lnTo>
                        <a:pt x="619" y="7"/>
                      </a:lnTo>
                      <a:lnTo>
                        <a:pt x="625" y="4"/>
                      </a:lnTo>
                      <a:lnTo>
                        <a:pt x="633" y="3"/>
                      </a:lnTo>
                      <a:lnTo>
                        <a:pt x="642" y="2"/>
                      </a:lnTo>
                      <a:lnTo>
                        <a:pt x="651" y="0"/>
                      </a:lnTo>
                      <a:lnTo>
                        <a:pt x="660" y="0"/>
                      </a:lnTo>
                      <a:lnTo>
                        <a:pt x="668" y="2"/>
                      </a:lnTo>
                      <a:lnTo>
                        <a:pt x="674" y="4"/>
                      </a:lnTo>
                      <a:lnTo>
                        <a:pt x="683" y="7"/>
                      </a:lnTo>
                      <a:lnTo>
                        <a:pt x="691" y="12"/>
                      </a:lnTo>
                      <a:lnTo>
                        <a:pt x="698" y="16"/>
                      </a:lnTo>
                      <a:lnTo>
                        <a:pt x="704" y="21"/>
                      </a:lnTo>
                      <a:lnTo>
                        <a:pt x="711" y="25"/>
                      </a:lnTo>
                      <a:lnTo>
                        <a:pt x="714" y="28"/>
                      </a:lnTo>
                      <a:lnTo>
                        <a:pt x="714" y="29"/>
                      </a:lnTo>
                      <a:lnTo>
                        <a:pt x="714" y="29"/>
                      </a:lnTo>
                      <a:lnTo>
                        <a:pt x="716" y="29"/>
                      </a:lnTo>
                      <a:lnTo>
                        <a:pt x="716" y="30"/>
                      </a:lnTo>
                      <a:lnTo>
                        <a:pt x="716" y="30"/>
                      </a:lnTo>
                      <a:lnTo>
                        <a:pt x="735" y="39"/>
                      </a:lnTo>
                      <a:lnTo>
                        <a:pt x="764" y="64"/>
                      </a:lnTo>
                      <a:lnTo>
                        <a:pt x="765" y="64"/>
                      </a:lnTo>
                      <a:lnTo>
                        <a:pt x="765" y="64"/>
                      </a:lnTo>
                      <a:lnTo>
                        <a:pt x="780" y="74"/>
                      </a:lnTo>
                      <a:lnTo>
                        <a:pt x="782" y="75"/>
                      </a:lnTo>
                      <a:lnTo>
                        <a:pt x="788" y="80"/>
                      </a:lnTo>
                      <a:lnTo>
                        <a:pt x="796" y="88"/>
                      </a:lnTo>
                      <a:lnTo>
                        <a:pt x="808" y="96"/>
                      </a:lnTo>
                      <a:lnTo>
                        <a:pt x="818" y="105"/>
                      </a:lnTo>
                      <a:lnTo>
                        <a:pt x="828" y="113"/>
                      </a:lnTo>
                      <a:lnTo>
                        <a:pt x="839" y="121"/>
                      </a:lnTo>
                      <a:lnTo>
                        <a:pt x="845" y="126"/>
                      </a:lnTo>
                      <a:lnTo>
                        <a:pt x="854" y="226"/>
                      </a:lnTo>
                      <a:lnTo>
                        <a:pt x="854" y="229"/>
                      </a:lnTo>
                      <a:lnTo>
                        <a:pt x="855" y="235"/>
                      </a:lnTo>
                      <a:lnTo>
                        <a:pt x="857" y="245"/>
                      </a:lnTo>
                      <a:lnTo>
                        <a:pt x="859" y="259"/>
                      </a:lnTo>
                      <a:lnTo>
                        <a:pt x="862" y="264"/>
                      </a:lnTo>
                      <a:lnTo>
                        <a:pt x="863" y="270"/>
                      </a:lnTo>
                      <a:lnTo>
                        <a:pt x="866" y="278"/>
                      </a:lnTo>
                      <a:lnTo>
                        <a:pt x="868" y="287"/>
                      </a:lnTo>
                      <a:lnTo>
                        <a:pt x="873" y="305"/>
                      </a:lnTo>
                      <a:lnTo>
                        <a:pt x="879" y="325"/>
                      </a:lnTo>
                      <a:lnTo>
                        <a:pt x="884" y="341"/>
                      </a:lnTo>
                      <a:lnTo>
                        <a:pt x="885" y="352"/>
                      </a:lnTo>
                      <a:lnTo>
                        <a:pt x="884" y="361"/>
                      </a:lnTo>
                      <a:lnTo>
                        <a:pt x="879" y="374"/>
                      </a:lnTo>
                      <a:lnTo>
                        <a:pt x="872" y="389"/>
                      </a:lnTo>
                      <a:lnTo>
                        <a:pt x="866" y="402"/>
                      </a:lnTo>
                      <a:lnTo>
                        <a:pt x="864" y="405"/>
                      </a:lnTo>
                      <a:lnTo>
                        <a:pt x="864" y="405"/>
                      </a:lnTo>
                      <a:lnTo>
                        <a:pt x="864" y="406"/>
                      </a:lnTo>
                      <a:lnTo>
                        <a:pt x="864" y="407"/>
                      </a:lnTo>
                      <a:lnTo>
                        <a:pt x="864" y="407"/>
                      </a:lnTo>
                      <a:lnTo>
                        <a:pt x="867" y="424"/>
                      </a:lnTo>
                      <a:lnTo>
                        <a:pt x="871" y="454"/>
                      </a:lnTo>
                      <a:lnTo>
                        <a:pt x="876" y="484"/>
                      </a:lnTo>
                      <a:lnTo>
                        <a:pt x="880" y="504"/>
                      </a:lnTo>
                      <a:lnTo>
                        <a:pt x="895" y="549"/>
                      </a:lnTo>
                      <a:lnTo>
                        <a:pt x="899" y="565"/>
                      </a:lnTo>
                      <a:lnTo>
                        <a:pt x="901" y="582"/>
                      </a:lnTo>
                      <a:lnTo>
                        <a:pt x="901" y="596"/>
                      </a:lnTo>
                      <a:lnTo>
                        <a:pt x="898" y="605"/>
                      </a:lnTo>
                      <a:lnTo>
                        <a:pt x="886" y="618"/>
                      </a:lnTo>
                      <a:lnTo>
                        <a:pt x="877" y="633"/>
                      </a:lnTo>
                      <a:lnTo>
                        <a:pt x="870" y="650"/>
                      </a:lnTo>
                      <a:lnTo>
                        <a:pt x="864" y="664"/>
                      </a:lnTo>
                      <a:lnTo>
                        <a:pt x="862" y="682"/>
                      </a:lnTo>
                      <a:lnTo>
                        <a:pt x="858" y="711"/>
                      </a:lnTo>
                      <a:lnTo>
                        <a:pt x="855" y="738"/>
                      </a:lnTo>
                      <a:lnTo>
                        <a:pt x="854" y="755"/>
                      </a:lnTo>
                      <a:lnTo>
                        <a:pt x="840" y="799"/>
                      </a:lnTo>
                      <a:lnTo>
                        <a:pt x="837" y="810"/>
                      </a:lnTo>
                      <a:lnTo>
                        <a:pt x="831" y="835"/>
                      </a:lnTo>
                      <a:lnTo>
                        <a:pt x="824" y="861"/>
                      </a:lnTo>
                      <a:lnTo>
                        <a:pt x="820" y="875"/>
                      </a:lnTo>
                      <a:lnTo>
                        <a:pt x="795" y="945"/>
                      </a:lnTo>
                      <a:lnTo>
                        <a:pt x="822" y="983"/>
                      </a:lnTo>
                      <a:lnTo>
                        <a:pt x="822" y="985"/>
                      </a:lnTo>
                      <a:lnTo>
                        <a:pt x="823" y="985"/>
                      </a:lnTo>
                      <a:lnTo>
                        <a:pt x="858" y="1016"/>
                      </a:lnTo>
                      <a:lnTo>
                        <a:pt x="862" y="1018"/>
                      </a:lnTo>
                      <a:lnTo>
                        <a:pt x="868" y="1023"/>
                      </a:lnTo>
                      <a:lnTo>
                        <a:pt x="876" y="1029"/>
                      </a:lnTo>
                      <a:lnTo>
                        <a:pt x="879" y="1031"/>
                      </a:lnTo>
                      <a:lnTo>
                        <a:pt x="880" y="1031"/>
                      </a:lnTo>
                      <a:lnTo>
                        <a:pt x="880" y="1031"/>
                      </a:lnTo>
                      <a:lnTo>
                        <a:pt x="888" y="1035"/>
                      </a:lnTo>
                      <a:lnTo>
                        <a:pt x="886" y="1036"/>
                      </a:lnTo>
                      <a:lnTo>
                        <a:pt x="884" y="1036"/>
                      </a:lnTo>
                      <a:lnTo>
                        <a:pt x="882" y="1038"/>
                      </a:lnTo>
                      <a:lnTo>
                        <a:pt x="881" y="1039"/>
                      </a:lnTo>
                      <a:lnTo>
                        <a:pt x="882" y="1038"/>
                      </a:lnTo>
                      <a:lnTo>
                        <a:pt x="870" y="1048"/>
                      </a:lnTo>
                      <a:lnTo>
                        <a:pt x="855" y="1057"/>
                      </a:lnTo>
                      <a:lnTo>
                        <a:pt x="842" y="1066"/>
                      </a:lnTo>
                      <a:lnTo>
                        <a:pt x="829" y="1075"/>
                      </a:lnTo>
                      <a:lnTo>
                        <a:pt x="817" y="1083"/>
                      </a:lnTo>
                      <a:lnTo>
                        <a:pt x="804" y="1091"/>
                      </a:lnTo>
                      <a:lnTo>
                        <a:pt x="791" y="1097"/>
                      </a:lnTo>
                      <a:lnTo>
                        <a:pt x="778" y="1104"/>
                      </a:lnTo>
                      <a:lnTo>
                        <a:pt x="771" y="1106"/>
                      </a:lnTo>
                      <a:lnTo>
                        <a:pt x="764" y="1107"/>
                      </a:lnTo>
                      <a:lnTo>
                        <a:pt x="756" y="1107"/>
                      </a:lnTo>
                      <a:lnTo>
                        <a:pt x="747" y="1107"/>
                      </a:lnTo>
                      <a:lnTo>
                        <a:pt x="738" y="1107"/>
                      </a:lnTo>
                      <a:lnTo>
                        <a:pt x="729" y="1107"/>
                      </a:lnTo>
                      <a:lnTo>
                        <a:pt x="721" y="1107"/>
                      </a:lnTo>
                      <a:lnTo>
                        <a:pt x="712" y="1110"/>
                      </a:lnTo>
                      <a:lnTo>
                        <a:pt x="703" y="1115"/>
                      </a:lnTo>
                      <a:lnTo>
                        <a:pt x="698" y="1123"/>
                      </a:lnTo>
                      <a:lnTo>
                        <a:pt x="695" y="1132"/>
                      </a:lnTo>
                      <a:lnTo>
                        <a:pt x="695" y="1142"/>
                      </a:lnTo>
                      <a:lnTo>
                        <a:pt x="689" y="1136"/>
                      </a:lnTo>
                      <a:lnTo>
                        <a:pt x="683" y="1129"/>
                      </a:lnTo>
                      <a:lnTo>
                        <a:pt x="678" y="1123"/>
                      </a:lnTo>
                      <a:lnTo>
                        <a:pt x="673" y="1117"/>
                      </a:lnTo>
                      <a:lnTo>
                        <a:pt x="668" y="1110"/>
                      </a:lnTo>
                      <a:lnTo>
                        <a:pt x="662" y="1105"/>
                      </a:lnTo>
                      <a:lnTo>
                        <a:pt x="655" y="1101"/>
                      </a:lnTo>
                      <a:lnTo>
                        <a:pt x="649" y="1097"/>
                      </a:lnTo>
                      <a:lnTo>
                        <a:pt x="642" y="1095"/>
                      </a:lnTo>
                      <a:lnTo>
                        <a:pt x="636" y="1093"/>
                      </a:lnTo>
                      <a:lnTo>
                        <a:pt x="629" y="1093"/>
                      </a:lnTo>
                      <a:lnTo>
                        <a:pt x="623" y="1093"/>
                      </a:lnTo>
                      <a:lnTo>
                        <a:pt x="621" y="1093"/>
                      </a:lnTo>
                      <a:lnTo>
                        <a:pt x="619" y="1093"/>
                      </a:lnTo>
                      <a:lnTo>
                        <a:pt x="618" y="1093"/>
                      </a:lnTo>
                      <a:lnTo>
                        <a:pt x="616" y="1093"/>
                      </a:lnTo>
                      <a:lnTo>
                        <a:pt x="615" y="1089"/>
                      </a:lnTo>
                      <a:lnTo>
                        <a:pt x="612" y="1086"/>
                      </a:lnTo>
                      <a:lnTo>
                        <a:pt x="611" y="1082"/>
                      </a:lnTo>
                      <a:lnTo>
                        <a:pt x="610" y="1076"/>
                      </a:lnTo>
                      <a:lnTo>
                        <a:pt x="605" y="1065"/>
                      </a:lnTo>
                      <a:lnTo>
                        <a:pt x="600" y="1053"/>
                      </a:lnTo>
                      <a:lnTo>
                        <a:pt x="590" y="1042"/>
                      </a:lnTo>
                      <a:lnTo>
                        <a:pt x="580" y="1034"/>
                      </a:lnTo>
                      <a:lnTo>
                        <a:pt x="571" y="1031"/>
                      </a:lnTo>
                      <a:lnTo>
                        <a:pt x="563" y="1030"/>
                      </a:lnTo>
                      <a:lnTo>
                        <a:pt x="556" y="1031"/>
                      </a:lnTo>
                      <a:lnTo>
                        <a:pt x="549" y="1033"/>
                      </a:lnTo>
                      <a:lnTo>
                        <a:pt x="544" y="1034"/>
                      </a:lnTo>
                      <a:lnTo>
                        <a:pt x="540" y="1034"/>
                      </a:lnTo>
                      <a:lnTo>
                        <a:pt x="536" y="1034"/>
                      </a:lnTo>
                      <a:lnTo>
                        <a:pt x="534" y="1033"/>
                      </a:lnTo>
                      <a:lnTo>
                        <a:pt x="513" y="1027"/>
                      </a:lnTo>
                      <a:lnTo>
                        <a:pt x="523" y="1047"/>
                      </a:lnTo>
                      <a:lnTo>
                        <a:pt x="530" y="1061"/>
                      </a:lnTo>
                      <a:lnTo>
                        <a:pt x="536" y="1075"/>
                      </a:lnTo>
                      <a:lnTo>
                        <a:pt x="543" y="1091"/>
                      </a:lnTo>
                      <a:lnTo>
                        <a:pt x="548" y="1105"/>
                      </a:lnTo>
                      <a:lnTo>
                        <a:pt x="549" y="1124"/>
                      </a:lnTo>
                      <a:lnTo>
                        <a:pt x="549" y="1145"/>
                      </a:lnTo>
                      <a:lnTo>
                        <a:pt x="548" y="1166"/>
                      </a:lnTo>
                      <a:lnTo>
                        <a:pt x="548" y="1186"/>
                      </a:lnTo>
                      <a:lnTo>
                        <a:pt x="547" y="1193"/>
                      </a:lnTo>
                      <a:lnTo>
                        <a:pt x="544" y="1198"/>
                      </a:lnTo>
                      <a:lnTo>
                        <a:pt x="540" y="1203"/>
                      </a:lnTo>
                      <a:lnTo>
                        <a:pt x="535" y="1207"/>
                      </a:lnTo>
                      <a:lnTo>
                        <a:pt x="530" y="1207"/>
                      </a:lnTo>
                      <a:lnTo>
                        <a:pt x="525" y="1207"/>
                      </a:lnTo>
                      <a:lnTo>
                        <a:pt x="519" y="1207"/>
                      </a:lnTo>
                      <a:lnTo>
                        <a:pt x="513" y="1207"/>
                      </a:lnTo>
                      <a:lnTo>
                        <a:pt x="506" y="1207"/>
                      </a:lnTo>
                      <a:lnTo>
                        <a:pt x="500" y="1207"/>
                      </a:lnTo>
                      <a:lnTo>
                        <a:pt x="494" y="1208"/>
                      </a:lnTo>
                      <a:lnTo>
                        <a:pt x="487" y="1211"/>
                      </a:lnTo>
                      <a:lnTo>
                        <a:pt x="479" y="1216"/>
                      </a:lnTo>
                      <a:lnTo>
                        <a:pt x="474" y="1224"/>
                      </a:lnTo>
                      <a:lnTo>
                        <a:pt x="470" y="1233"/>
                      </a:lnTo>
                      <a:lnTo>
                        <a:pt x="468" y="1242"/>
                      </a:lnTo>
                      <a:lnTo>
                        <a:pt x="468" y="1243"/>
                      </a:lnTo>
                      <a:lnTo>
                        <a:pt x="468" y="1243"/>
                      </a:lnTo>
                      <a:lnTo>
                        <a:pt x="468" y="1244"/>
                      </a:lnTo>
                      <a:lnTo>
                        <a:pt x="468" y="1244"/>
                      </a:lnTo>
                      <a:lnTo>
                        <a:pt x="463" y="1233"/>
                      </a:lnTo>
                      <a:lnTo>
                        <a:pt x="460" y="1221"/>
                      </a:lnTo>
                      <a:lnTo>
                        <a:pt x="456" y="1208"/>
                      </a:lnTo>
                      <a:lnTo>
                        <a:pt x="451" y="1195"/>
                      </a:lnTo>
                      <a:lnTo>
                        <a:pt x="451" y="1197"/>
                      </a:lnTo>
                      <a:lnTo>
                        <a:pt x="447" y="1184"/>
                      </a:lnTo>
                      <a:lnTo>
                        <a:pt x="446" y="1169"/>
                      </a:lnTo>
                      <a:lnTo>
                        <a:pt x="446" y="1154"/>
                      </a:lnTo>
                      <a:lnTo>
                        <a:pt x="447" y="1140"/>
                      </a:lnTo>
                      <a:lnTo>
                        <a:pt x="447" y="1133"/>
                      </a:lnTo>
                      <a:lnTo>
                        <a:pt x="448" y="1128"/>
                      </a:lnTo>
                      <a:lnTo>
                        <a:pt x="448" y="1122"/>
                      </a:lnTo>
                      <a:lnTo>
                        <a:pt x="448" y="1117"/>
                      </a:lnTo>
                      <a:lnTo>
                        <a:pt x="448" y="1106"/>
                      </a:lnTo>
                      <a:lnTo>
                        <a:pt x="446" y="1106"/>
                      </a:lnTo>
                      <a:lnTo>
                        <a:pt x="442" y="1106"/>
                      </a:lnTo>
                      <a:lnTo>
                        <a:pt x="435" y="1106"/>
                      </a:lnTo>
                      <a:lnTo>
                        <a:pt x="430" y="1106"/>
                      </a:lnTo>
                      <a:lnTo>
                        <a:pt x="424" y="1106"/>
                      </a:lnTo>
                      <a:lnTo>
                        <a:pt x="417" y="1106"/>
                      </a:lnTo>
                      <a:lnTo>
                        <a:pt x="410" y="1107"/>
                      </a:lnTo>
                      <a:lnTo>
                        <a:pt x="403" y="1109"/>
                      </a:lnTo>
                      <a:lnTo>
                        <a:pt x="397" y="1111"/>
                      </a:lnTo>
                      <a:lnTo>
                        <a:pt x="390" y="1114"/>
                      </a:lnTo>
                      <a:lnTo>
                        <a:pt x="384" y="1119"/>
                      </a:lnTo>
                      <a:lnTo>
                        <a:pt x="377" y="1126"/>
                      </a:lnTo>
                      <a:lnTo>
                        <a:pt x="376" y="1127"/>
                      </a:lnTo>
                      <a:lnTo>
                        <a:pt x="373" y="1127"/>
                      </a:lnTo>
                      <a:lnTo>
                        <a:pt x="370" y="1127"/>
                      </a:lnTo>
                      <a:lnTo>
                        <a:pt x="367" y="1127"/>
                      </a:lnTo>
                      <a:lnTo>
                        <a:pt x="360" y="1127"/>
                      </a:lnTo>
                      <a:lnTo>
                        <a:pt x="354" y="1127"/>
                      </a:lnTo>
                      <a:lnTo>
                        <a:pt x="346" y="1128"/>
                      </a:lnTo>
                      <a:lnTo>
                        <a:pt x="340" y="1131"/>
                      </a:lnTo>
                      <a:lnTo>
                        <a:pt x="333" y="1135"/>
                      </a:lnTo>
                      <a:lnTo>
                        <a:pt x="327" y="1138"/>
                      </a:lnTo>
                      <a:lnTo>
                        <a:pt x="320" y="1144"/>
                      </a:lnTo>
                      <a:lnTo>
                        <a:pt x="315" y="1149"/>
                      </a:lnTo>
                      <a:lnTo>
                        <a:pt x="310" y="1155"/>
                      </a:lnTo>
                      <a:lnTo>
                        <a:pt x="306" y="1162"/>
                      </a:lnTo>
                      <a:lnTo>
                        <a:pt x="304" y="1168"/>
                      </a:lnTo>
                      <a:lnTo>
                        <a:pt x="301" y="1176"/>
                      </a:lnTo>
                      <a:lnTo>
                        <a:pt x="292" y="1172"/>
                      </a:lnTo>
                      <a:lnTo>
                        <a:pt x="284" y="1168"/>
                      </a:lnTo>
                      <a:lnTo>
                        <a:pt x="277" y="1164"/>
                      </a:lnTo>
                      <a:lnTo>
                        <a:pt x="269" y="1160"/>
                      </a:lnTo>
                      <a:lnTo>
                        <a:pt x="269" y="1160"/>
                      </a:lnTo>
                      <a:lnTo>
                        <a:pt x="267" y="1160"/>
                      </a:lnTo>
                      <a:lnTo>
                        <a:pt x="255" y="1153"/>
                      </a:lnTo>
                      <a:lnTo>
                        <a:pt x="248" y="1140"/>
                      </a:lnTo>
                      <a:lnTo>
                        <a:pt x="244" y="1123"/>
                      </a:lnTo>
                      <a:lnTo>
                        <a:pt x="244" y="1102"/>
                      </a:lnTo>
                      <a:lnTo>
                        <a:pt x="246" y="1096"/>
                      </a:lnTo>
                      <a:lnTo>
                        <a:pt x="246" y="1088"/>
                      </a:lnTo>
                      <a:lnTo>
                        <a:pt x="246" y="1082"/>
                      </a:lnTo>
                      <a:lnTo>
                        <a:pt x="244" y="1075"/>
                      </a:lnTo>
                      <a:lnTo>
                        <a:pt x="243" y="1066"/>
                      </a:lnTo>
                      <a:lnTo>
                        <a:pt x="234" y="1066"/>
                      </a:lnTo>
                      <a:lnTo>
                        <a:pt x="234" y="1066"/>
                      </a:lnTo>
                      <a:lnTo>
                        <a:pt x="233" y="1064"/>
                      </a:lnTo>
                      <a:lnTo>
                        <a:pt x="233" y="1061"/>
                      </a:lnTo>
                      <a:lnTo>
                        <a:pt x="231" y="1058"/>
                      </a:lnTo>
                      <a:lnTo>
                        <a:pt x="231" y="1056"/>
                      </a:lnTo>
                      <a:lnTo>
                        <a:pt x="229" y="1048"/>
                      </a:lnTo>
                      <a:lnTo>
                        <a:pt x="226" y="1040"/>
                      </a:lnTo>
                      <a:lnTo>
                        <a:pt x="220" y="1033"/>
                      </a:lnTo>
                      <a:lnTo>
                        <a:pt x="211" y="1027"/>
                      </a:lnTo>
                      <a:lnTo>
                        <a:pt x="209" y="1026"/>
                      </a:lnTo>
                      <a:lnTo>
                        <a:pt x="208" y="1026"/>
                      </a:lnTo>
                      <a:lnTo>
                        <a:pt x="207" y="1026"/>
                      </a:lnTo>
                      <a:lnTo>
                        <a:pt x="204" y="1026"/>
                      </a:lnTo>
                      <a:lnTo>
                        <a:pt x="202" y="1026"/>
                      </a:lnTo>
                      <a:lnTo>
                        <a:pt x="196" y="1025"/>
                      </a:lnTo>
                      <a:lnTo>
                        <a:pt x="191" y="1025"/>
                      </a:lnTo>
                      <a:lnTo>
                        <a:pt x="185" y="1025"/>
                      </a:lnTo>
                      <a:lnTo>
                        <a:pt x="180" y="1027"/>
                      </a:lnTo>
                      <a:lnTo>
                        <a:pt x="178" y="1027"/>
                      </a:lnTo>
                      <a:lnTo>
                        <a:pt x="177" y="1029"/>
                      </a:lnTo>
                      <a:lnTo>
                        <a:pt x="168" y="1036"/>
                      </a:lnTo>
                      <a:lnTo>
                        <a:pt x="160" y="1042"/>
                      </a:lnTo>
                      <a:lnTo>
                        <a:pt x="152" y="1047"/>
                      </a:lnTo>
                      <a:lnTo>
                        <a:pt x="145" y="1051"/>
                      </a:lnTo>
                      <a:lnTo>
                        <a:pt x="137" y="1053"/>
                      </a:lnTo>
                      <a:lnTo>
                        <a:pt x="129" y="1054"/>
                      </a:lnTo>
                      <a:lnTo>
                        <a:pt x="121" y="1054"/>
                      </a:lnTo>
                      <a:lnTo>
                        <a:pt x="112" y="1053"/>
                      </a:lnTo>
                      <a:lnTo>
                        <a:pt x="96" y="1047"/>
                      </a:lnTo>
                      <a:lnTo>
                        <a:pt x="81" y="1039"/>
                      </a:lnTo>
                      <a:lnTo>
                        <a:pt x="67" y="1030"/>
                      </a:lnTo>
                      <a:lnTo>
                        <a:pt x="54" y="1020"/>
                      </a:lnTo>
                      <a:lnTo>
                        <a:pt x="41" y="1009"/>
                      </a:lnTo>
                      <a:lnTo>
                        <a:pt x="28" y="998"/>
                      </a:lnTo>
                      <a:lnTo>
                        <a:pt x="14" y="986"/>
                      </a:lnTo>
                      <a:lnTo>
                        <a:pt x="0" y="974"/>
                      </a:lnTo>
                      <a:lnTo>
                        <a:pt x="1" y="976"/>
                      </a:lnTo>
                      <a:lnTo>
                        <a:pt x="0" y="976"/>
                      </a:lnTo>
                      <a:lnTo>
                        <a:pt x="0" y="974"/>
                      </a:lnTo>
                      <a:lnTo>
                        <a:pt x="0" y="974"/>
                      </a:lnTo>
                      <a:lnTo>
                        <a:pt x="0" y="974"/>
                      </a:lnTo>
                      <a:lnTo>
                        <a:pt x="27" y="954"/>
                      </a:lnTo>
                      <a:close/>
                    </a:path>
                  </a:pathLst>
                </a:custGeom>
                <a:solidFill>
                  <a:srgbClr val="E2E2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91" name="Freeform 47"/>
                <p:cNvSpPr>
                  <a:spLocks/>
                </p:cNvSpPr>
                <p:nvPr/>
              </p:nvSpPr>
              <p:spPr bwMode="auto">
                <a:xfrm>
                  <a:off x="4020" y="1726"/>
                  <a:ext cx="180" cy="318"/>
                </a:xfrm>
                <a:custGeom>
                  <a:avLst/>
                  <a:gdLst>
                    <a:gd name="T0" fmla="*/ 503 w 539"/>
                    <a:gd name="T1" fmla="*/ 841 h 955"/>
                    <a:gd name="T2" fmla="*/ 455 w 539"/>
                    <a:gd name="T3" fmla="*/ 840 h 955"/>
                    <a:gd name="T4" fmla="*/ 438 w 539"/>
                    <a:gd name="T5" fmla="*/ 833 h 955"/>
                    <a:gd name="T6" fmla="*/ 412 w 539"/>
                    <a:gd name="T7" fmla="*/ 828 h 955"/>
                    <a:gd name="T8" fmla="*/ 383 w 539"/>
                    <a:gd name="T9" fmla="*/ 805 h 955"/>
                    <a:gd name="T10" fmla="*/ 365 w 539"/>
                    <a:gd name="T11" fmla="*/ 769 h 955"/>
                    <a:gd name="T12" fmla="*/ 326 w 539"/>
                    <a:gd name="T13" fmla="*/ 717 h 955"/>
                    <a:gd name="T14" fmla="*/ 285 w 539"/>
                    <a:gd name="T15" fmla="*/ 658 h 955"/>
                    <a:gd name="T16" fmla="*/ 277 w 539"/>
                    <a:gd name="T17" fmla="*/ 584 h 955"/>
                    <a:gd name="T18" fmla="*/ 288 w 539"/>
                    <a:gd name="T19" fmla="*/ 545 h 955"/>
                    <a:gd name="T20" fmla="*/ 316 w 539"/>
                    <a:gd name="T21" fmla="*/ 522 h 955"/>
                    <a:gd name="T22" fmla="*/ 317 w 539"/>
                    <a:gd name="T23" fmla="*/ 501 h 955"/>
                    <a:gd name="T24" fmla="*/ 279 w 539"/>
                    <a:gd name="T25" fmla="*/ 490 h 955"/>
                    <a:gd name="T26" fmla="*/ 241 w 539"/>
                    <a:gd name="T27" fmla="*/ 452 h 955"/>
                    <a:gd name="T28" fmla="*/ 238 w 539"/>
                    <a:gd name="T29" fmla="*/ 396 h 955"/>
                    <a:gd name="T30" fmla="*/ 268 w 539"/>
                    <a:gd name="T31" fmla="*/ 345 h 955"/>
                    <a:gd name="T32" fmla="*/ 252 w 539"/>
                    <a:gd name="T33" fmla="*/ 321 h 955"/>
                    <a:gd name="T34" fmla="*/ 260 w 539"/>
                    <a:gd name="T35" fmla="*/ 277 h 955"/>
                    <a:gd name="T36" fmla="*/ 261 w 539"/>
                    <a:gd name="T37" fmla="*/ 259 h 955"/>
                    <a:gd name="T38" fmla="*/ 259 w 539"/>
                    <a:gd name="T39" fmla="*/ 250 h 955"/>
                    <a:gd name="T40" fmla="*/ 229 w 539"/>
                    <a:gd name="T41" fmla="*/ 238 h 955"/>
                    <a:gd name="T42" fmla="*/ 192 w 539"/>
                    <a:gd name="T43" fmla="*/ 239 h 955"/>
                    <a:gd name="T44" fmla="*/ 168 w 539"/>
                    <a:gd name="T45" fmla="*/ 251 h 955"/>
                    <a:gd name="T46" fmla="*/ 144 w 539"/>
                    <a:gd name="T47" fmla="*/ 248 h 955"/>
                    <a:gd name="T48" fmla="*/ 111 w 539"/>
                    <a:gd name="T49" fmla="*/ 229 h 955"/>
                    <a:gd name="T50" fmla="*/ 93 w 539"/>
                    <a:gd name="T51" fmla="*/ 215 h 955"/>
                    <a:gd name="T52" fmla="*/ 87 w 539"/>
                    <a:gd name="T53" fmla="*/ 158 h 955"/>
                    <a:gd name="T54" fmla="*/ 75 w 539"/>
                    <a:gd name="T55" fmla="*/ 127 h 955"/>
                    <a:gd name="T56" fmla="*/ 92 w 539"/>
                    <a:gd name="T57" fmla="*/ 71 h 955"/>
                    <a:gd name="T58" fmla="*/ 104 w 539"/>
                    <a:gd name="T59" fmla="*/ 14 h 955"/>
                    <a:gd name="T60" fmla="*/ 77 w 539"/>
                    <a:gd name="T61" fmla="*/ 33 h 955"/>
                    <a:gd name="T62" fmla="*/ 60 w 539"/>
                    <a:gd name="T63" fmla="*/ 113 h 955"/>
                    <a:gd name="T64" fmla="*/ 34 w 539"/>
                    <a:gd name="T65" fmla="*/ 194 h 955"/>
                    <a:gd name="T66" fmla="*/ 0 w 539"/>
                    <a:gd name="T67" fmla="*/ 366 h 955"/>
                    <a:gd name="T68" fmla="*/ 21 w 539"/>
                    <a:gd name="T69" fmla="*/ 565 h 955"/>
                    <a:gd name="T70" fmla="*/ 15 w 539"/>
                    <a:gd name="T71" fmla="*/ 585 h 955"/>
                    <a:gd name="T72" fmla="*/ 17 w 539"/>
                    <a:gd name="T73" fmla="*/ 627 h 955"/>
                    <a:gd name="T74" fmla="*/ 42 w 539"/>
                    <a:gd name="T75" fmla="*/ 620 h 955"/>
                    <a:gd name="T76" fmla="*/ 55 w 539"/>
                    <a:gd name="T77" fmla="*/ 580 h 955"/>
                    <a:gd name="T78" fmla="*/ 60 w 539"/>
                    <a:gd name="T79" fmla="*/ 525 h 955"/>
                    <a:gd name="T80" fmla="*/ 77 w 539"/>
                    <a:gd name="T81" fmla="*/ 499 h 955"/>
                    <a:gd name="T82" fmla="*/ 96 w 539"/>
                    <a:gd name="T83" fmla="*/ 504 h 955"/>
                    <a:gd name="T84" fmla="*/ 108 w 539"/>
                    <a:gd name="T85" fmla="*/ 522 h 955"/>
                    <a:gd name="T86" fmla="*/ 97 w 539"/>
                    <a:gd name="T87" fmla="*/ 594 h 955"/>
                    <a:gd name="T88" fmla="*/ 111 w 539"/>
                    <a:gd name="T89" fmla="*/ 673 h 955"/>
                    <a:gd name="T90" fmla="*/ 133 w 539"/>
                    <a:gd name="T91" fmla="*/ 715 h 955"/>
                    <a:gd name="T92" fmla="*/ 159 w 539"/>
                    <a:gd name="T93" fmla="*/ 747 h 955"/>
                    <a:gd name="T94" fmla="*/ 183 w 539"/>
                    <a:gd name="T95" fmla="*/ 762 h 955"/>
                    <a:gd name="T96" fmla="*/ 204 w 539"/>
                    <a:gd name="T97" fmla="*/ 782 h 955"/>
                    <a:gd name="T98" fmla="*/ 228 w 539"/>
                    <a:gd name="T99" fmla="*/ 808 h 955"/>
                    <a:gd name="T100" fmla="*/ 243 w 539"/>
                    <a:gd name="T101" fmla="*/ 879 h 955"/>
                    <a:gd name="T102" fmla="*/ 255 w 539"/>
                    <a:gd name="T103" fmla="*/ 954 h 955"/>
                    <a:gd name="T104" fmla="*/ 276 w 539"/>
                    <a:gd name="T105" fmla="*/ 941 h 955"/>
                    <a:gd name="T106" fmla="*/ 285 w 539"/>
                    <a:gd name="T107" fmla="*/ 919 h 955"/>
                    <a:gd name="T108" fmla="*/ 304 w 539"/>
                    <a:gd name="T109" fmla="*/ 875 h 955"/>
                    <a:gd name="T110" fmla="*/ 334 w 539"/>
                    <a:gd name="T111" fmla="*/ 852 h 955"/>
                    <a:gd name="T112" fmla="*/ 352 w 539"/>
                    <a:gd name="T113" fmla="*/ 875 h 955"/>
                    <a:gd name="T114" fmla="*/ 411 w 539"/>
                    <a:gd name="T115" fmla="*/ 884 h 955"/>
                    <a:gd name="T116" fmla="*/ 507 w 539"/>
                    <a:gd name="T117" fmla="*/ 870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9" h="955">
                      <a:moveTo>
                        <a:pt x="539" y="837"/>
                      </a:moveTo>
                      <a:lnTo>
                        <a:pt x="526" y="840"/>
                      </a:lnTo>
                      <a:lnTo>
                        <a:pt x="515" y="840"/>
                      </a:lnTo>
                      <a:lnTo>
                        <a:pt x="503" y="841"/>
                      </a:lnTo>
                      <a:lnTo>
                        <a:pt x="491" y="841"/>
                      </a:lnTo>
                      <a:lnTo>
                        <a:pt x="478" y="841"/>
                      </a:lnTo>
                      <a:lnTo>
                        <a:pt x="467" y="840"/>
                      </a:lnTo>
                      <a:lnTo>
                        <a:pt x="455" y="840"/>
                      </a:lnTo>
                      <a:lnTo>
                        <a:pt x="442" y="840"/>
                      </a:lnTo>
                      <a:lnTo>
                        <a:pt x="440" y="839"/>
                      </a:lnTo>
                      <a:lnTo>
                        <a:pt x="438" y="836"/>
                      </a:lnTo>
                      <a:lnTo>
                        <a:pt x="438" y="833"/>
                      </a:lnTo>
                      <a:lnTo>
                        <a:pt x="438" y="831"/>
                      </a:lnTo>
                      <a:lnTo>
                        <a:pt x="429" y="832"/>
                      </a:lnTo>
                      <a:lnTo>
                        <a:pt x="420" y="831"/>
                      </a:lnTo>
                      <a:lnTo>
                        <a:pt x="412" y="828"/>
                      </a:lnTo>
                      <a:lnTo>
                        <a:pt x="405" y="823"/>
                      </a:lnTo>
                      <a:lnTo>
                        <a:pt x="398" y="818"/>
                      </a:lnTo>
                      <a:lnTo>
                        <a:pt x="391" y="811"/>
                      </a:lnTo>
                      <a:lnTo>
                        <a:pt x="383" y="805"/>
                      </a:lnTo>
                      <a:lnTo>
                        <a:pt x="375" y="800"/>
                      </a:lnTo>
                      <a:lnTo>
                        <a:pt x="369" y="791"/>
                      </a:lnTo>
                      <a:lnTo>
                        <a:pt x="366" y="780"/>
                      </a:lnTo>
                      <a:lnTo>
                        <a:pt x="365" y="769"/>
                      </a:lnTo>
                      <a:lnTo>
                        <a:pt x="362" y="760"/>
                      </a:lnTo>
                      <a:lnTo>
                        <a:pt x="350" y="746"/>
                      </a:lnTo>
                      <a:lnTo>
                        <a:pt x="338" y="731"/>
                      </a:lnTo>
                      <a:lnTo>
                        <a:pt x="326" y="717"/>
                      </a:lnTo>
                      <a:lnTo>
                        <a:pt x="313" y="703"/>
                      </a:lnTo>
                      <a:lnTo>
                        <a:pt x="303" y="689"/>
                      </a:lnTo>
                      <a:lnTo>
                        <a:pt x="292" y="675"/>
                      </a:lnTo>
                      <a:lnTo>
                        <a:pt x="285" y="658"/>
                      </a:lnTo>
                      <a:lnTo>
                        <a:pt x="278" y="640"/>
                      </a:lnTo>
                      <a:lnTo>
                        <a:pt x="276" y="622"/>
                      </a:lnTo>
                      <a:lnTo>
                        <a:pt x="276" y="602"/>
                      </a:lnTo>
                      <a:lnTo>
                        <a:pt x="277" y="584"/>
                      </a:lnTo>
                      <a:lnTo>
                        <a:pt x="278" y="566"/>
                      </a:lnTo>
                      <a:lnTo>
                        <a:pt x="279" y="560"/>
                      </a:lnTo>
                      <a:lnTo>
                        <a:pt x="283" y="552"/>
                      </a:lnTo>
                      <a:lnTo>
                        <a:pt x="288" y="545"/>
                      </a:lnTo>
                      <a:lnTo>
                        <a:pt x="295" y="540"/>
                      </a:lnTo>
                      <a:lnTo>
                        <a:pt x="301" y="534"/>
                      </a:lnTo>
                      <a:lnTo>
                        <a:pt x="309" y="527"/>
                      </a:lnTo>
                      <a:lnTo>
                        <a:pt x="316" y="522"/>
                      </a:lnTo>
                      <a:lnTo>
                        <a:pt x="322" y="516"/>
                      </a:lnTo>
                      <a:lnTo>
                        <a:pt x="322" y="510"/>
                      </a:lnTo>
                      <a:lnTo>
                        <a:pt x="319" y="505"/>
                      </a:lnTo>
                      <a:lnTo>
                        <a:pt x="317" y="501"/>
                      </a:lnTo>
                      <a:lnTo>
                        <a:pt x="318" y="496"/>
                      </a:lnTo>
                      <a:lnTo>
                        <a:pt x="305" y="498"/>
                      </a:lnTo>
                      <a:lnTo>
                        <a:pt x="292" y="495"/>
                      </a:lnTo>
                      <a:lnTo>
                        <a:pt x="279" y="490"/>
                      </a:lnTo>
                      <a:lnTo>
                        <a:pt x="268" y="483"/>
                      </a:lnTo>
                      <a:lnTo>
                        <a:pt x="257" y="474"/>
                      </a:lnTo>
                      <a:lnTo>
                        <a:pt x="248" y="464"/>
                      </a:lnTo>
                      <a:lnTo>
                        <a:pt x="241" y="452"/>
                      </a:lnTo>
                      <a:lnTo>
                        <a:pt x="234" y="439"/>
                      </a:lnTo>
                      <a:lnTo>
                        <a:pt x="232" y="424"/>
                      </a:lnTo>
                      <a:lnTo>
                        <a:pt x="233" y="410"/>
                      </a:lnTo>
                      <a:lnTo>
                        <a:pt x="238" y="396"/>
                      </a:lnTo>
                      <a:lnTo>
                        <a:pt x="245" y="384"/>
                      </a:lnTo>
                      <a:lnTo>
                        <a:pt x="252" y="371"/>
                      </a:lnTo>
                      <a:lnTo>
                        <a:pt x="261" y="358"/>
                      </a:lnTo>
                      <a:lnTo>
                        <a:pt x="268" y="345"/>
                      </a:lnTo>
                      <a:lnTo>
                        <a:pt x="274" y="332"/>
                      </a:lnTo>
                      <a:lnTo>
                        <a:pt x="266" y="330"/>
                      </a:lnTo>
                      <a:lnTo>
                        <a:pt x="259" y="326"/>
                      </a:lnTo>
                      <a:lnTo>
                        <a:pt x="252" y="321"/>
                      </a:lnTo>
                      <a:lnTo>
                        <a:pt x="248" y="315"/>
                      </a:lnTo>
                      <a:lnTo>
                        <a:pt x="245" y="301"/>
                      </a:lnTo>
                      <a:lnTo>
                        <a:pt x="251" y="288"/>
                      </a:lnTo>
                      <a:lnTo>
                        <a:pt x="260" y="277"/>
                      </a:lnTo>
                      <a:lnTo>
                        <a:pt x="265" y="262"/>
                      </a:lnTo>
                      <a:lnTo>
                        <a:pt x="265" y="260"/>
                      </a:lnTo>
                      <a:lnTo>
                        <a:pt x="263" y="259"/>
                      </a:lnTo>
                      <a:lnTo>
                        <a:pt x="261" y="259"/>
                      </a:lnTo>
                      <a:lnTo>
                        <a:pt x="259" y="259"/>
                      </a:lnTo>
                      <a:lnTo>
                        <a:pt x="259" y="256"/>
                      </a:lnTo>
                      <a:lnTo>
                        <a:pt x="259" y="252"/>
                      </a:lnTo>
                      <a:lnTo>
                        <a:pt x="259" y="250"/>
                      </a:lnTo>
                      <a:lnTo>
                        <a:pt x="259" y="246"/>
                      </a:lnTo>
                      <a:lnTo>
                        <a:pt x="248" y="243"/>
                      </a:lnTo>
                      <a:lnTo>
                        <a:pt x="239" y="241"/>
                      </a:lnTo>
                      <a:lnTo>
                        <a:pt x="229" y="238"/>
                      </a:lnTo>
                      <a:lnTo>
                        <a:pt x="220" y="237"/>
                      </a:lnTo>
                      <a:lnTo>
                        <a:pt x="211" y="235"/>
                      </a:lnTo>
                      <a:lnTo>
                        <a:pt x="201" y="237"/>
                      </a:lnTo>
                      <a:lnTo>
                        <a:pt x="192" y="239"/>
                      </a:lnTo>
                      <a:lnTo>
                        <a:pt x="181" y="246"/>
                      </a:lnTo>
                      <a:lnTo>
                        <a:pt x="179" y="248"/>
                      </a:lnTo>
                      <a:lnTo>
                        <a:pt x="173" y="250"/>
                      </a:lnTo>
                      <a:lnTo>
                        <a:pt x="168" y="251"/>
                      </a:lnTo>
                      <a:lnTo>
                        <a:pt x="163" y="251"/>
                      </a:lnTo>
                      <a:lnTo>
                        <a:pt x="157" y="251"/>
                      </a:lnTo>
                      <a:lnTo>
                        <a:pt x="150" y="250"/>
                      </a:lnTo>
                      <a:lnTo>
                        <a:pt x="144" y="248"/>
                      </a:lnTo>
                      <a:lnTo>
                        <a:pt x="137" y="246"/>
                      </a:lnTo>
                      <a:lnTo>
                        <a:pt x="128" y="241"/>
                      </a:lnTo>
                      <a:lnTo>
                        <a:pt x="120" y="234"/>
                      </a:lnTo>
                      <a:lnTo>
                        <a:pt x="111" y="229"/>
                      </a:lnTo>
                      <a:lnTo>
                        <a:pt x="101" y="225"/>
                      </a:lnTo>
                      <a:lnTo>
                        <a:pt x="97" y="222"/>
                      </a:lnTo>
                      <a:lnTo>
                        <a:pt x="95" y="219"/>
                      </a:lnTo>
                      <a:lnTo>
                        <a:pt x="93" y="215"/>
                      </a:lnTo>
                      <a:lnTo>
                        <a:pt x="91" y="209"/>
                      </a:lnTo>
                      <a:lnTo>
                        <a:pt x="89" y="191"/>
                      </a:lnTo>
                      <a:lnTo>
                        <a:pt x="89" y="173"/>
                      </a:lnTo>
                      <a:lnTo>
                        <a:pt x="87" y="158"/>
                      </a:lnTo>
                      <a:lnTo>
                        <a:pt x="78" y="142"/>
                      </a:lnTo>
                      <a:lnTo>
                        <a:pt x="75" y="137"/>
                      </a:lnTo>
                      <a:lnTo>
                        <a:pt x="75" y="132"/>
                      </a:lnTo>
                      <a:lnTo>
                        <a:pt x="75" y="127"/>
                      </a:lnTo>
                      <a:lnTo>
                        <a:pt x="78" y="122"/>
                      </a:lnTo>
                      <a:lnTo>
                        <a:pt x="87" y="106"/>
                      </a:lnTo>
                      <a:lnTo>
                        <a:pt x="91" y="88"/>
                      </a:lnTo>
                      <a:lnTo>
                        <a:pt x="92" y="71"/>
                      </a:lnTo>
                      <a:lnTo>
                        <a:pt x="95" y="56"/>
                      </a:lnTo>
                      <a:lnTo>
                        <a:pt x="99" y="43"/>
                      </a:lnTo>
                      <a:lnTo>
                        <a:pt x="101" y="30"/>
                      </a:lnTo>
                      <a:lnTo>
                        <a:pt x="104" y="14"/>
                      </a:lnTo>
                      <a:lnTo>
                        <a:pt x="106" y="0"/>
                      </a:lnTo>
                      <a:lnTo>
                        <a:pt x="95" y="13"/>
                      </a:lnTo>
                      <a:lnTo>
                        <a:pt x="84" y="25"/>
                      </a:lnTo>
                      <a:lnTo>
                        <a:pt x="77" y="33"/>
                      </a:lnTo>
                      <a:lnTo>
                        <a:pt x="70" y="38"/>
                      </a:lnTo>
                      <a:lnTo>
                        <a:pt x="61" y="88"/>
                      </a:lnTo>
                      <a:lnTo>
                        <a:pt x="61" y="97"/>
                      </a:lnTo>
                      <a:lnTo>
                        <a:pt x="60" y="113"/>
                      </a:lnTo>
                      <a:lnTo>
                        <a:pt x="56" y="133"/>
                      </a:lnTo>
                      <a:lnTo>
                        <a:pt x="51" y="155"/>
                      </a:lnTo>
                      <a:lnTo>
                        <a:pt x="43" y="176"/>
                      </a:lnTo>
                      <a:lnTo>
                        <a:pt x="34" y="194"/>
                      </a:lnTo>
                      <a:lnTo>
                        <a:pt x="25" y="208"/>
                      </a:lnTo>
                      <a:lnTo>
                        <a:pt x="20" y="216"/>
                      </a:lnTo>
                      <a:lnTo>
                        <a:pt x="0" y="293"/>
                      </a:lnTo>
                      <a:lnTo>
                        <a:pt x="0" y="366"/>
                      </a:lnTo>
                      <a:lnTo>
                        <a:pt x="16" y="416"/>
                      </a:lnTo>
                      <a:lnTo>
                        <a:pt x="11" y="463"/>
                      </a:lnTo>
                      <a:lnTo>
                        <a:pt x="26" y="532"/>
                      </a:lnTo>
                      <a:lnTo>
                        <a:pt x="21" y="565"/>
                      </a:lnTo>
                      <a:lnTo>
                        <a:pt x="21" y="565"/>
                      </a:lnTo>
                      <a:lnTo>
                        <a:pt x="21" y="566"/>
                      </a:lnTo>
                      <a:lnTo>
                        <a:pt x="18" y="572"/>
                      </a:lnTo>
                      <a:lnTo>
                        <a:pt x="15" y="585"/>
                      </a:lnTo>
                      <a:lnTo>
                        <a:pt x="9" y="605"/>
                      </a:lnTo>
                      <a:lnTo>
                        <a:pt x="3" y="625"/>
                      </a:lnTo>
                      <a:lnTo>
                        <a:pt x="11" y="627"/>
                      </a:lnTo>
                      <a:lnTo>
                        <a:pt x="17" y="627"/>
                      </a:lnTo>
                      <a:lnTo>
                        <a:pt x="24" y="627"/>
                      </a:lnTo>
                      <a:lnTo>
                        <a:pt x="31" y="625"/>
                      </a:lnTo>
                      <a:lnTo>
                        <a:pt x="37" y="623"/>
                      </a:lnTo>
                      <a:lnTo>
                        <a:pt x="42" y="620"/>
                      </a:lnTo>
                      <a:lnTo>
                        <a:pt x="47" y="615"/>
                      </a:lnTo>
                      <a:lnTo>
                        <a:pt x="51" y="610"/>
                      </a:lnTo>
                      <a:lnTo>
                        <a:pt x="56" y="596"/>
                      </a:lnTo>
                      <a:lnTo>
                        <a:pt x="55" y="580"/>
                      </a:lnTo>
                      <a:lnTo>
                        <a:pt x="52" y="563"/>
                      </a:lnTo>
                      <a:lnTo>
                        <a:pt x="51" y="547"/>
                      </a:lnTo>
                      <a:lnTo>
                        <a:pt x="55" y="535"/>
                      </a:lnTo>
                      <a:lnTo>
                        <a:pt x="60" y="525"/>
                      </a:lnTo>
                      <a:lnTo>
                        <a:pt x="65" y="513"/>
                      </a:lnTo>
                      <a:lnTo>
                        <a:pt x="65" y="500"/>
                      </a:lnTo>
                      <a:lnTo>
                        <a:pt x="70" y="499"/>
                      </a:lnTo>
                      <a:lnTo>
                        <a:pt x="77" y="499"/>
                      </a:lnTo>
                      <a:lnTo>
                        <a:pt x="82" y="500"/>
                      </a:lnTo>
                      <a:lnTo>
                        <a:pt x="87" y="500"/>
                      </a:lnTo>
                      <a:lnTo>
                        <a:pt x="92" y="503"/>
                      </a:lnTo>
                      <a:lnTo>
                        <a:pt x="96" y="504"/>
                      </a:lnTo>
                      <a:lnTo>
                        <a:pt x="101" y="507"/>
                      </a:lnTo>
                      <a:lnTo>
                        <a:pt x="105" y="509"/>
                      </a:lnTo>
                      <a:lnTo>
                        <a:pt x="108" y="514"/>
                      </a:lnTo>
                      <a:lnTo>
                        <a:pt x="108" y="522"/>
                      </a:lnTo>
                      <a:lnTo>
                        <a:pt x="104" y="531"/>
                      </a:lnTo>
                      <a:lnTo>
                        <a:pt x="101" y="540"/>
                      </a:lnTo>
                      <a:lnTo>
                        <a:pt x="99" y="567"/>
                      </a:lnTo>
                      <a:lnTo>
                        <a:pt x="97" y="594"/>
                      </a:lnTo>
                      <a:lnTo>
                        <a:pt x="100" y="622"/>
                      </a:lnTo>
                      <a:lnTo>
                        <a:pt x="105" y="650"/>
                      </a:lnTo>
                      <a:lnTo>
                        <a:pt x="108" y="662"/>
                      </a:lnTo>
                      <a:lnTo>
                        <a:pt x="111" y="673"/>
                      </a:lnTo>
                      <a:lnTo>
                        <a:pt x="117" y="685"/>
                      </a:lnTo>
                      <a:lnTo>
                        <a:pt x="122" y="695"/>
                      </a:lnTo>
                      <a:lnTo>
                        <a:pt x="127" y="706"/>
                      </a:lnTo>
                      <a:lnTo>
                        <a:pt x="133" y="715"/>
                      </a:lnTo>
                      <a:lnTo>
                        <a:pt x="140" y="726"/>
                      </a:lnTo>
                      <a:lnTo>
                        <a:pt x="148" y="737"/>
                      </a:lnTo>
                      <a:lnTo>
                        <a:pt x="153" y="742"/>
                      </a:lnTo>
                      <a:lnTo>
                        <a:pt x="159" y="747"/>
                      </a:lnTo>
                      <a:lnTo>
                        <a:pt x="164" y="751"/>
                      </a:lnTo>
                      <a:lnTo>
                        <a:pt x="171" y="755"/>
                      </a:lnTo>
                      <a:lnTo>
                        <a:pt x="177" y="759"/>
                      </a:lnTo>
                      <a:lnTo>
                        <a:pt x="183" y="762"/>
                      </a:lnTo>
                      <a:lnTo>
                        <a:pt x="188" y="766"/>
                      </a:lnTo>
                      <a:lnTo>
                        <a:pt x="192" y="770"/>
                      </a:lnTo>
                      <a:lnTo>
                        <a:pt x="198" y="777"/>
                      </a:lnTo>
                      <a:lnTo>
                        <a:pt x="204" y="782"/>
                      </a:lnTo>
                      <a:lnTo>
                        <a:pt x="211" y="788"/>
                      </a:lnTo>
                      <a:lnTo>
                        <a:pt x="217" y="795"/>
                      </a:lnTo>
                      <a:lnTo>
                        <a:pt x="223" y="801"/>
                      </a:lnTo>
                      <a:lnTo>
                        <a:pt x="228" y="808"/>
                      </a:lnTo>
                      <a:lnTo>
                        <a:pt x="232" y="815"/>
                      </a:lnTo>
                      <a:lnTo>
                        <a:pt x="234" y="823"/>
                      </a:lnTo>
                      <a:lnTo>
                        <a:pt x="241" y="852"/>
                      </a:lnTo>
                      <a:lnTo>
                        <a:pt x="243" y="879"/>
                      </a:lnTo>
                      <a:lnTo>
                        <a:pt x="245" y="906"/>
                      </a:lnTo>
                      <a:lnTo>
                        <a:pt x="245" y="934"/>
                      </a:lnTo>
                      <a:lnTo>
                        <a:pt x="247" y="946"/>
                      </a:lnTo>
                      <a:lnTo>
                        <a:pt x="255" y="954"/>
                      </a:lnTo>
                      <a:lnTo>
                        <a:pt x="264" y="955"/>
                      </a:lnTo>
                      <a:lnTo>
                        <a:pt x="274" y="951"/>
                      </a:lnTo>
                      <a:lnTo>
                        <a:pt x="276" y="947"/>
                      </a:lnTo>
                      <a:lnTo>
                        <a:pt x="276" y="941"/>
                      </a:lnTo>
                      <a:lnTo>
                        <a:pt x="274" y="934"/>
                      </a:lnTo>
                      <a:lnTo>
                        <a:pt x="274" y="928"/>
                      </a:lnTo>
                      <a:lnTo>
                        <a:pt x="278" y="921"/>
                      </a:lnTo>
                      <a:lnTo>
                        <a:pt x="285" y="919"/>
                      </a:lnTo>
                      <a:lnTo>
                        <a:pt x="288" y="916"/>
                      </a:lnTo>
                      <a:lnTo>
                        <a:pt x="291" y="914"/>
                      </a:lnTo>
                      <a:lnTo>
                        <a:pt x="297" y="894"/>
                      </a:lnTo>
                      <a:lnTo>
                        <a:pt x="304" y="875"/>
                      </a:lnTo>
                      <a:lnTo>
                        <a:pt x="312" y="858"/>
                      </a:lnTo>
                      <a:lnTo>
                        <a:pt x="322" y="848"/>
                      </a:lnTo>
                      <a:lnTo>
                        <a:pt x="329" y="848"/>
                      </a:lnTo>
                      <a:lnTo>
                        <a:pt x="334" y="852"/>
                      </a:lnTo>
                      <a:lnTo>
                        <a:pt x="338" y="857"/>
                      </a:lnTo>
                      <a:lnTo>
                        <a:pt x="343" y="862"/>
                      </a:lnTo>
                      <a:lnTo>
                        <a:pt x="347" y="868"/>
                      </a:lnTo>
                      <a:lnTo>
                        <a:pt x="352" y="875"/>
                      </a:lnTo>
                      <a:lnTo>
                        <a:pt x="358" y="879"/>
                      </a:lnTo>
                      <a:lnTo>
                        <a:pt x="365" y="880"/>
                      </a:lnTo>
                      <a:lnTo>
                        <a:pt x="387" y="881"/>
                      </a:lnTo>
                      <a:lnTo>
                        <a:pt x="411" y="884"/>
                      </a:lnTo>
                      <a:lnTo>
                        <a:pt x="437" y="884"/>
                      </a:lnTo>
                      <a:lnTo>
                        <a:pt x="462" y="883"/>
                      </a:lnTo>
                      <a:lnTo>
                        <a:pt x="485" y="877"/>
                      </a:lnTo>
                      <a:lnTo>
                        <a:pt x="507" y="870"/>
                      </a:lnTo>
                      <a:lnTo>
                        <a:pt x="525" y="857"/>
                      </a:lnTo>
                      <a:lnTo>
                        <a:pt x="539" y="837"/>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92" name="Freeform 48"/>
                <p:cNvSpPr>
                  <a:spLocks/>
                </p:cNvSpPr>
                <p:nvPr/>
              </p:nvSpPr>
              <p:spPr bwMode="auto">
                <a:xfrm>
                  <a:off x="4060" y="1717"/>
                  <a:ext cx="1" cy="1"/>
                </a:xfrm>
                <a:custGeom>
                  <a:avLst/>
                  <a:gdLst>
                    <a:gd name="T0" fmla="*/ 1 w 1"/>
                    <a:gd name="T1" fmla="*/ 0 h 1"/>
                    <a:gd name="T2" fmla="*/ 0 w 1"/>
                    <a:gd name="T3" fmla="*/ 0 h 1"/>
                    <a:gd name="T4" fmla="*/ 0 w 1"/>
                    <a:gd name="T5" fmla="*/ 0 h 1"/>
                    <a:gd name="T6" fmla="*/ 0 w 1"/>
                    <a:gd name="T7" fmla="*/ 1 h 1"/>
                    <a:gd name="T8" fmla="*/ 0 w 1"/>
                    <a:gd name="T9" fmla="*/ 1 h 1"/>
                    <a:gd name="T10" fmla="*/ 0 w 1"/>
                    <a:gd name="T11" fmla="*/ 1 h 1"/>
                    <a:gd name="T12" fmla="*/ 0 w 1"/>
                    <a:gd name="T13" fmla="*/ 1 h 1"/>
                    <a:gd name="T14" fmla="*/ 0 w 1"/>
                    <a:gd name="T15" fmla="*/ 1 h 1"/>
                    <a:gd name="T16" fmla="*/ 0 w 1"/>
                    <a:gd name="T17" fmla="*/ 1 h 1"/>
                    <a:gd name="T18" fmla="*/ 0 w 1"/>
                    <a:gd name="T19" fmla="*/ 1 h 1"/>
                    <a:gd name="T20" fmla="*/ 0 w 1"/>
                    <a:gd name="T21" fmla="*/ 1 h 1"/>
                    <a:gd name="T22" fmla="*/ 0 w 1"/>
                    <a:gd name="T23" fmla="*/ 1 h 1"/>
                    <a:gd name="T24" fmla="*/ 1 w 1"/>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1">
                      <a:moveTo>
                        <a:pt x="1" y="0"/>
                      </a:moveTo>
                      <a:lnTo>
                        <a:pt x="0" y="0"/>
                      </a:lnTo>
                      <a:lnTo>
                        <a:pt x="0" y="0"/>
                      </a:lnTo>
                      <a:lnTo>
                        <a:pt x="0" y="1"/>
                      </a:lnTo>
                      <a:lnTo>
                        <a:pt x="0" y="1"/>
                      </a:lnTo>
                      <a:lnTo>
                        <a:pt x="0" y="1"/>
                      </a:lnTo>
                      <a:lnTo>
                        <a:pt x="0" y="1"/>
                      </a:lnTo>
                      <a:lnTo>
                        <a:pt x="0" y="1"/>
                      </a:lnTo>
                      <a:lnTo>
                        <a:pt x="0" y="1"/>
                      </a:lnTo>
                      <a:lnTo>
                        <a:pt x="0" y="1"/>
                      </a:lnTo>
                      <a:lnTo>
                        <a:pt x="0" y="1"/>
                      </a:lnTo>
                      <a:lnTo>
                        <a:pt x="0" y="1"/>
                      </a:lnTo>
                      <a:lnTo>
                        <a:pt x="1" y="0"/>
                      </a:lnTo>
                      <a:close/>
                    </a:path>
                  </a:pathLst>
                </a:custGeom>
                <a:solidFill>
                  <a:srgbClr val="8E9E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93" name="Freeform 49"/>
                <p:cNvSpPr>
                  <a:spLocks/>
                </p:cNvSpPr>
                <p:nvPr/>
              </p:nvSpPr>
              <p:spPr bwMode="auto">
                <a:xfrm>
                  <a:off x="4210" y="1691"/>
                  <a:ext cx="84" cy="309"/>
                </a:xfrm>
                <a:custGeom>
                  <a:avLst/>
                  <a:gdLst>
                    <a:gd name="T0" fmla="*/ 209 w 253"/>
                    <a:gd name="T1" fmla="*/ 115 h 925"/>
                    <a:gd name="T2" fmla="*/ 186 w 253"/>
                    <a:gd name="T3" fmla="*/ 90 h 925"/>
                    <a:gd name="T4" fmla="*/ 150 w 253"/>
                    <a:gd name="T5" fmla="*/ 60 h 925"/>
                    <a:gd name="T6" fmla="*/ 132 w 253"/>
                    <a:gd name="T7" fmla="*/ 49 h 925"/>
                    <a:gd name="T8" fmla="*/ 84 w 253"/>
                    <a:gd name="T9" fmla="*/ 14 h 925"/>
                    <a:gd name="T10" fmla="*/ 79 w 253"/>
                    <a:gd name="T11" fmla="*/ 10 h 925"/>
                    <a:gd name="T12" fmla="*/ 68 w 253"/>
                    <a:gd name="T13" fmla="*/ 7 h 925"/>
                    <a:gd name="T14" fmla="*/ 84 w 253"/>
                    <a:gd name="T15" fmla="*/ 42 h 925"/>
                    <a:gd name="T16" fmla="*/ 92 w 253"/>
                    <a:gd name="T17" fmla="*/ 68 h 925"/>
                    <a:gd name="T18" fmla="*/ 114 w 253"/>
                    <a:gd name="T19" fmla="*/ 73 h 925"/>
                    <a:gd name="T20" fmla="*/ 132 w 253"/>
                    <a:gd name="T21" fmla="*/ 85 h 925"/>
                    <a:gd name="T22" fmla="*/ 150 w 253"/>
                    <a:gd name="T23" fmla="*/ 98 h 925"/>
                    <a:gd name="T24" fmla="*/ 166 w 253"/>
                    <a:gd name="T25" fmla="*/ 104 h 925"/>
                    <a:gd name="T26" fmla="*/ 160 w 253"/>
                    <a:gd name="T27" fmla="*/ 120 h 925"/>
                    <a:gd name="T28" fmla="*/ 135 w 253"/>
                    <a:gd name="T29" fmla="*/ 147 h 925"/>
                    <a:gd name="T30" fmla="*/ 120 w 253"/>
                    <a:gd name="T31" fmla="*/ 177 h 925"/>
                    <a:gd name="T32" fmla="*/ 77 w 253"/>
                    <a:gd name="T33" fmla="*/ 184 h 925"/>
                    <a:gd name="T34" fmla="*/ 40 w 253"/>
                    <a:gd name="T35" fmla="*/ 192 h 925"/>
                    <a:gd name="T36" fmla="*/ 15 w 253"/>
                    <a:gd name="T37" fmla="*/ 199 h 925"/>
                    <a:gd name="T38" fmla="*/ 14 w 253"/>
                    <a:gd name="T39" fmla="*/ 215 h 925"/>
                    <a:gd name="T40" fmla="*/ 73 w 253"/>
                    <a:gd name="T41" fmla="*/ 219 h 925"/>
                    <a:gd name="T42" fmla="*/ 120 w 253"/>
                    <a:gd name="T43" fmla="*/ 219 h 925"/>
                    <a:gd name="T44" fmla="*/ 121 w 253"/>
                    <a:gd name="T45" fmla="*/ 230 h 925"/>
                    <a:gd name="T46" fmla="*/ 128 w 253"/>
                    <a:gd name="T47" fmla="*/ 236 h 925"/>
                    <a:gd name="T48" fmla="*/ 128 w 253"/>
                    <a:gd name="T49" fmla="*/ 258 h 925"/>
                    <a:gd name="T50" fmla="*/ 133 w 253"/>
                    <a:gd name="T51" fmla="*/ 284 h 925"/>
                    <a:gd name="T52" fmla="*/ 164 w 253"/>
                    <a:gd name="T53" fmla="*/ 330 h 925"/>
                    <a:gd name="T54" fmla="*/ 152 w 253"/>
                    <a:gd name="T55" fmla="*/ 414 h 925"/>
                    <a:gd name="T56" fmla="*/ 120 w 253"/>
                    <a:gd name="T57" fmla="*/ 447 h 925"/>
                    <a:gd name="T58" fmla="*/ 97 w 253"/>
                    <a:gd name="T59" fmla="*/ 470 h 925"/>
                    <a:gd name="T60" fmla="*/ 103 w 253"/>
                    <a:gd name="T61" fmla="*/ 489 h 925"/>
                    <a:gd name="T62" fmla="*/ 126 w 253"/>
                    <a:gd name="T63" fmla="*/ 531 h 925"/>
                    <a:gd name="T64" fmla="*/ 147 w 253"/>
                    <a:gd name="T65" fmla="*/ 594 h 925"/>
                    <a:gd name="T66" fmla="*/ 170 w 253"/>
                    <a:gd name="T67" fmla="*/ 631 h 925"/>
                    <a:gd name="T68" fmla="*/ 188 w 253"/>
                    <a:gd name="T69" fmla="*/ 664 h 925"/>
                    <a:gd name="T70" fmla="*/ 182 w 253"/>
                    <a:gd name="T71" fmla="*/ 680 h 925"/>
                    <a:gd name="T72" fmla="*/ 156 w 253"/>
                    <a:gd name="T73" fmla="*/ 698 h 925"/>
                    <a:gd name="T74" fmla="*/ 133 w 253"/>
                    <a:gd name="T75" fmla="*/ 717 h 925"/>
                    <a:gd name="T76" fmla="*/ 160 w 253"/>
                    <a:gd name="T77" fmla="*/ 758 h 925"/>
                    <a:gd name="T78" fmla="*/ 163 w 253"/>
                    <a:gd name="T79" fmla="*/ 820 h 925"/>
                    <a:gd name="T80" fmla="*/ 132 w 253"/>
                    <a:gd name="T81" fmla="*/ 838 h 925"/>
                    <a:gd name="T82" fmla="*/ 110 w 253"/>
                    <a:gd name="T83" fmla="*/ 847 h 925"/>
                    <a:gd name="T84" fmla="*/ 134 w 253"/>
                    <a:gd name="T85" fmla="*/ 848 h 925"/>
                    <a:gd name="T86" fmla="*/ 151 w 253"/>
                    <a:gd name="T87" fmla="*/ 868 h 925"/>
                    <a:gd name="T88" fmla="*/ 156 w 253"/>
                    <a:gd name="T89" fmla="*/ 921 h 925"/>
                    <a:gd name="T90" fmla="*/ 164 w 253"/>
                    <a:gd name="T91" fmla="*/ 925 h 925"/>
                    <a:gd name="T92" fmla="*/ 205 w 253"/>
                    <a:gd name="T93" fmla="*/ 795 h 925"/>
                    <a:gd name="T94" fmla="*/ 226 w 253"/>
                    <a:gd name="T95" fmla="*/ 696 h 925"/>
                    <a:gd name="T96" fmla="*/ 241 w 253"/>
                    <a:gd name="T97" fmla="*/ 627 h 925"/>
                    <a:gd name="T98" fmla="*/ 244 w 253"/>
                    <a:gd name="T99" fmla="*/ 543 h 925"/>
                    <a:gd name="T100" fmla="*/ 232 w 253"/>
                    <a:gd name="T101" fmla="*/ 459 h 925"/>
                    <a:gd name="T102" fmla="*/ 214 w 253"/>
                    <a:gd name="T103" fmla="*/ 432 h 925"/>
                    <a:gd name="T104" fmla="*/ 197 w 253"/>
                    <a:gd name="T105" fmla="*/ 418 h 925"/>
                    <a:gd name="T106" fmla="*/ 216 w 253"/>
                    <a:gd name="T107" fmla="*/ 388 h 925"/>
                    <a:gd name="T108" fmla="*/ 236 w 253"/>
                    <a:gd name="T109" fmla="*/ 334 h 925"/>
                    <a:gd name="T110" fmla="*/ 228 w 253"/>
                    <a:gd name="T111" fmla="*/ 273 h 925"/>
                    <a:gd name="T112" fmla="*/ 221 w 253"/>
                    <a:gd name="T113" fmla="*/ 228 h 925"/>
                    <a:gd name="T114" fmla="*/ 203 w 253"/>
                    <a:gd name="T115" fmla="*/ 173 h 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3" h="925">
                      <a:moveTo>
                        <a:pt x="203" y="129"/>
                      </a:moveTo>
                      <a:lnTo>
                        <a:pt x="204" y="124"/>
                      </a:lnTo>
                      <a:lnTo>
                        <a:pt x="207" y="120"/>
                      </a:lnTo>
                      <a:lnTo>
                        <a:pt x="209" y="115"/>
                      </a:lnTo>
                      <a:lnTo>
                        <a:pt x="213" y="111"/>
                      </a:lnTo>
                      <a:lnTo>
                        <a:pt x="207" y="106"/>
                      </a:lnTo>
                      <a:lnTo>
                        <a:pt x="196" y="98"/>
                      </a:lnTo>
                      <a:lnTo>
                        <a:pt x="186" y="90"/>
                      </a:lnTo>
                      <a:lnTo>
                        <a:pt x="176" y="81"/>
                      </a:lnTo>
                      <a:lnTo>
                        <a:pt x="164" y="73"/>
                      </a:lnTo>
                      <a:lnTo>
                        <a:pt x="156" y="65"/>
                      </a:lnTo>
                      <a:lnTo>
                        <a:pt x="150" y="60"/>
                      </a:lnTo>
                      <a:lnTo>
                        <a:pt x="148" y="59"/>
                      </a:lnTo>
                      <a:lnTo>
                        <a:pt x="133" y="49"/>
                      </a:lnTo>
                      <a:lnTo>
                        <a:pt x="133" y="49"/>
                      </a:lnTo>
                      <a:lnTo>
                        <a:pt x="132" y="49"/>
                      </a:lnTo>
                      <a:lnTo>
                        <a:pt x="103" y="24"/>
                      </a:lnTo>
                      <a:lnTo>
                        <a:pt x="84" y="15"/>
                      </a:lnTo>
                      <a:lnTo>
                        <a:pt x="84" y="15"/>
                      </a:lnTo>
                      <a:lnTo>
                        <a:pt x="84" y="14"/>
                      </a:lnTo>
                      <a:lnTo>
                        <a:pt x="82" y="14"/>
                      </a:lnTo>
                      <a:lnTo>
                        <a:pt x="82" y="14"/>
                      </a:lnTo>
                      <a:lnTo>
                        <a:pt x="82" y="13"/>
                      </a:lnTo>
                      <a:lnTo>
                        <a:pt x="79" y="10"/>
                      </a:lnTo>
                      <a:lnTo>
                        <a:pt x="75" y="7"/>
                      </a:lnTo>
                      <a:lnTo>
                        <a:pt x="68" y="3"/>
                      </a:lnTo>
                      <a:lnTo>
                        <a:pt x="63" y="0"/>
                      </a:lnTo>
                      <a:lnTo>
                        <a:pt x="68" y="7"/>
                      </a:lnTo>
                      <a:lnTo>
                        <a:pt x="73" y="15"/>
                      </a:lnTo>
                      <a:lnTo>
                        <a:pt x="80" y="24"/>
                      </a:lnTo>
                      <a:lnTo>
                        <a:pt x="84" y="32"/>
                      </a:lnTo>
                      <a:lnTo>
                        <a:pt x="84" y="42"/>
                      </a:lnTo>
                      <a:lnTo>
                        <a:pt x="82" y="53"/>
                      </a:lnTo>
                      <a:lnTo>
                        <a:pt x="82" y="62"/>
                      </a:lnTo>
                      <a:lnTo>
                        <a:pt x="86" y="65"/>
                      </a:lnTo>
                      <a:lnTo>
                        <a:pt x="92" y="68"/>
                      </a:lnTo>
                      <a:lnTo>
                        <a:pt x="98" y="69"/>
                      </a:lnTo>
                      <a:lnTo>
                        <a:pt x="103" y="71"/>
                      </a:lnTo>
                      <a:lnTo>
                        <a:pt x="108" y="72"/>
                      </a:lnTo>
                      <a:lnTo>
                        <a:pt x="114" y="73"/>
                      </a:lnTo>
                      <a:lnTo>
                        <a:pt x="119" y="75"/>
                      </a:lnTo>
                      <a:lnTo>
                        <a:pt x="123" y="77"/>
                      </a:lnTo>
                      <a:lnTo>
                        <a:pt x="126" y="80"/>
                      </a:lnTo>
                      <a:lnTo>
                        <a:pt x="132" y="85"/>
                      </a:lnTo>
                      <a:lnTo>
                        <a:pt x="137" y="89"/>
                      </a:lnTo>
                      <a:lnTo>
                        <a:pt x="141" y="91"/>
                      </a:lnTo>
                      <a:lnTo>
                        <a:pt x="146" y="95"/>
                      </a:lnTo>
                      <a:lnTo>
                        <a:pt x="150" y="98"/>
                      </a:lnTo>
                      <a:lnTo>
                        <a:pt x="155" y="99"/>
                      </a:lnTo>
                      <a:lnTo>
                        <a:pt x="160" y="102"/>
                      </a:lnTo>
                      <a:lnTo>
                        <a:pt x="166" y="103"/>
                      </a:lnTo>
                      <a:lnTo>
                        <a:pt x="166" y="104"/>
                      </a:lnTo>
                      <a:lnTo>
                        <a:pt x="166" y="107"/>
                      </a:lnTo>
                      <a:lnTo>
                        <a:pt x="166" y="109"/>
                      </a:lnTo>
                      <a:lnTo>
                        <a:pt x="166" y="112"/>
                      </a:lnTo>
                      <a:lnTo>
                        <a:pt x="160" y="120"/>
                      </a:lnTo>
                      <a:lnTo>
                        <a:pt x="154" y="126"/>
                      </a:lnTo>
                      <a:lnTo>
                        <a:pt x="147" y="133"/>
                      </a:lnTo>
                      <a:lnTo>
                        <a:pt x="141" y="140"/>
                      </a:lnTo>
                      <a:lnTo>
                        <a:pt x="135" y="147"/>
                      </a:lnTo>
                      <a:lnTo>
                        <a:pt x="132" y="155"/>
                      </a:lnTo>
                      <a:lnTo>
                        <a:pt x="130" y="164"/>
                      </a:lnTo>
                      <a:lnTo>
                        <a:pt x="130" y="173"/>
                      </a:lnTo>
                      <a:lnTo>
                        <a:pt x="120" y="177"/>
                      </a:lnTo>
                      <a:lnTo>
                        <a:pt x="110" y="179"/>
                      </a:lnTo>
                      <a:lnTo>
                        <a:pt x="99" y="180"/>
                      </a:lnTo>
                      <a:lnTo>
                        <a:pt x="89" y="183"/>
                      </a:lnTo>
                      <a:lnTo>
                        <a:pt x="77" y="184"/>
                      </a:lnTo>
                      <a:lnTo>
                        <a:pt x="67" y="186"/>
                      </a:lnTo>
                      <a:lnTo>
                        <a:pt x="57" y="187"/>
                      </a:lnTo>
                      <a:lnTo>
                        <a:pt x="46" y="189"/>
                      </a:lnTo>
                      <a:lnTo>
                        <a:pt x="40" y="192"/>
                      </a:lnTo>
                      <a:lnTo>
                        <a:pt x="33" y="193"/>
                      </a:lnTo>
                      <a:lnTo>
                        <a:pt x="28" y="195"/>
                      </a:lnTo>
                      <a:lnTo>
                        <a:pt x="22" y="197"/>
                      </a:lnTo>
                      <a:lnTo>
                        <a:pt x="15" y="199"/>
                      </a:lnTo>
                      <a:lnTo>
                        <a:pt x="10" y="201"/>
                      </a:lnTo>
                      <a:lnTo>
                        <a:pt x="5" y="205"/>
                      </a:lnTo>
                      <a:lnTo>
                        <a:pt x="0" y="209"/>
                      </a:lnTo>
                      <a:lnTo>
                        <a:pt x="14" y="215"/>
                      </a:lnTo>
                      <a:lnTo>
                        <a:pt x="28" y="219"/>
                      </a:lnTo>
                      <a:lnTo>
                        <a:pt x="44" y="220"/>
                      </a:lnTo>
                      <a:lnTo>
                        <a:pt x="58" y="220"/>
                      </a:lnTo>
                      <a:lnTo>
                        <a:pt x="73" y="219"/>
                      </a:lnTo>
                      <a:lnTo>
                        <a:pt x="89" y="218"/>
                      </a:lnTo>
                      <a:lnTo>
                        <a:pt x="104" y="217"/>
                      </a:lnTo>
                      <a:lnTo>
                        <a:pt x="120" y="217"/>
                      </a:lnTo>
                      <a:lnTo>
                        <a:pt x="120" y="219"/>
                      </a:lnTo>
                      <a:lnTo>
                        <a:pt x="120" y="223"/>
                      </a:lnTo>
                      <a:lnTo>
                        <a:pt x="120" y="226"/>
                      </a:lnTo>
                      <a:lnTo>
                        <a:pt x="120" y="230"/>
                      </a:lnTo>
                      <a:lnTo>
                        <a:pt x="121" y="230"/>
                      </a:lnTo>
                      <a:lnTo>
                        <a:pt x="123" y="230"/>
                      </a:lnTo>
                      <a:lnTo>
                        <a:pt x="124" y="230"/>
                      </a:lnTo>
                      <a:lnTo>
                        <a:pt x="126" y="230"/>
                      </a:lnTo>
                      <a:lnTo>
                        <a:pt x="128" y="236"/>
                      </a:lnTo>
                      <a:lnTo>
                        <a:pt x="132" y="241"/>
                      </a:lnTo>
                      <a:lnTo>
                        <a:pt x="133" y="246"/>
                      </a:lnTo>
                      <a:lnTo>
                        <a:pt x="133" y="253"/>
                      </a:lnTo>
                      <a:lnTo>
                        <a:pt x="128" y="258"/>
                      </a:lnTo>
                      <a:lnTo>
                        <a:pt x="125" y="263"/>
                      </a:lnTo>
                      <a:lnTo>
                        <a:pt x="123" y="270"/>
                      </a:lnTo>
                      <a:lnTo>
                        <a:pt x="124" y="276"/>
                      </a:lnTo>
                      <a:lnTo>
                        <a:pt x="133" y="284"/>
                      </a:lnTo>
                      <a:lnTo>
                        <a:pt x="143" y="288"/>
                      </a:lnTo>
                      <a:lnTo>
                        <a:pt x="154" y="294"/>
                      </a:lnTo>
                      <a:lnTo>
                        <a:pt x="160" y="303"/>
                      </a:lnTo>
                      <a:lnTo>
                        <a:pt x="164" y="330"/>
                      </a:lnTo>
                      <a:lnTo>
                        <a:pt x="164" y="357"/>
                      </a:lnTo>
                      <a:lnTo>
                        <a:pt x="163" y="386"/>
                      </a:lnTo>
                      <a:lnTo>
                        <a:pt x="164" y="413"/>
                      </a:lnTo>
                      <a:lnTo>
                        <a:pt x="152" y="414"/>
                      </a:lnTo>
                      <a:lnTo>
                        <a:pt x="142" y="419"/>
                      </a:lnTo>
                      <a:lnTo>
                        <a:pt x="133" y="427"/>
                      </a:lnTo>
                      <a:lnTo>
                        <a:pt x="126" y="436"/>
                      </a:lnTo>
                      <a:lnTo>
                        <a:pt x="120" y="447"/>
                      </a:lnTo>
                      <a:lnTo>
                        <a:pt x="114" y="454"/>
                      </a:lnTo>
                      <a:lnTo>
                        <a:pt x="104" y="461"/>
                      </a:lnTo>
                      <a:lnTo>
                        <a:pt x="97" y="467"/>
                      </a:lnTo>
                      <a:lnTo>
                        <a:pt x="97" y="470"/>
                      </a:lnTo>
                      <a:lnTo>
                        <a:pt x="97" y="474"/>
                      </a:lnTo>
                      <a:lnTo>
                        <a:pt x="97" y="476"/>
                      </a:lnTo>
                      <a:lnTo>
                        <a:pt x="97" y="480"/>
                      </a:lnTo>
                      <a:lnTo>
                        <a:pt x="103" y="489"/>
                      </a:lnTo>
                      <a:lnTo>
                        <a:pt x="110" y="498"/>
                      </a:lnTo>
                      <a:lnTo>
                        <a:pt x="116" y="506"/>
                      </a:lnTo>
                      <a:lnTo>
                        <a:pt x="120" y="514"/>
                      </a:lnTo>
                      <a:lnTo>
                        <a:pt x="126" y="531"/>
                      </a:lnTo>
                      <a:lnTo>
                        <a:pt x="132" y="549"/>
                      </a:lnTo>
                      <a:lnTo>
                        <a:pt x="137" y="565"/>
                      </a:lnTo>
                      <a:lnTo>
                        <a:pt x="143" y="583"/>
                      </a:lnTo>
                      <a:lnTo>
                        <a:pt x="147" y="594"/>
                      </a:lnTo>
                      <a:lnTo>
                        <a:pt x="152" y="603"/>
                      </a:lnTo>
                      <a:lnTo>
                        <a:pt x="157" y="613"/>
                      </a:lnTo>
                      <a:lnTo>
                        <a:pt x="164" y="622"/>
                      </a:lnTo>
                      <a:lnTo>
                        <a:pt x="170" y="631"/>
                      </a:lnTo>
                      <a:lnTo>
                        <a:pt x="177" y="642"/>
                      </a:lnTo>
                      <a:lnTo>
                        <a:pt x="182" y="651"/>
                      </a:lnTo>
                      <a:lnTo>
                        <a:pt x="188" y="661"/>
                      </a:lnTo>
                      <a:lnTo>
                        <a:pt x="188" y="664"/>
                      </a:lnTo>
                      <a:lnTo>
                        <a:pt x="188" y="667"/>
                      </a:lnTo>
                      <a:lnTo>
                        <a:pt x="188" y="670"/>
                      </a:lnTo>
                      <a:lnTo>
                        <a:pt x="188" y="674"/>
                      </a:lnTo>
                      <a:lnTo>
                        <a:pt x="182" y="680"/>
                      </a:lnTo>
                      <a:lnTo>
                        <a:pt x="177" y="686"/>
                      </a:lnTo>
                      <a:lnTo>
                        <a:pt x="169" y="691"/>
                      </a:lnTo>
                      <a:lnTo>
                        <a:pt x="163" y="695"/>
                      </a:lnTo>
                      <a:lnTo>
                        <a:pt x="156" y="698"/>
                      </a:lnTo>
                      <a:lnTo>
                        <a:pt x="150" y="702"/>
                      </a:lnTo>
                      <a:lnTo>
                        <a:pt x="143" y="706"/>
                      </a:lnTo>
                      <a:lnTo>
                        <a:pt x="137" y="710"/>
                      </a:lnTo>
                      <a:lnTo>
                        <a:pt x="133" y="717"/>
                      </a:lnTo>
                      <a:lnTo>
                        <a:pt x="138" y="724"/>
                      </a:lnTo>
                      <a:lnTo>
                        <a:pt x="146" y="733"/>
                      </a:lnTo>
                      <a:lnTo>
                        <a:pt x="154" y="741"/>
                      </a:lnTo>
                      <a:lnTo>
                        <a:pt x="160" y="758"/>
                      </a:lnTo>
                      <a:lnTo>
                        <a:pt x="161" y="776"/>
                      </a:lnTo>
                      <a:lnTo>
                        <a:pt x="161" y="795"/>
                      </a:lnTo>
                      <a:lnTo>
                        <a:pt x="164" y="813"/>
                      </a:lnTo>
                      <a:lnTo>
                        <a:pt x="163" y="820"/>
                      </a:lnTo>
                      <a:lnTo>
                        <a:pt x="159" y="826"/>
                      </a:lnTo>
                      <a:lnTo>
                        <a:pt x="151" y="830"/>
                      </a:lnTo>
                      <a:lnTo>
                        <a:pt x="142" y="834"/>
                      </a:lnTo>
                      <a:lnTo>
                        <a:pt x="132" y="838"/>
                      </a:lnTo>
                      <a:lnTo>
                        <a:pt x="121" y="841"/>
                      </a:lnTo>
                      <a:lnTo>
                        <a:pt x="112" y="844"/>
                      </a:lnTo>
                      <a:lnTo>
                        <a:pt x="103" y="847"/>
                      </a:lnTo>
                      <a:lnTo>
                        <a:pt x="110" y="847"/>
                      </a:lnTo>
                      <a:lnTo>
                        <a:pt x="116" y="847"/>
                      </a:lnTo>
                      <a:lnTo>
                        <a:pt x="123" y="847"/>
                      </a:lnTo>
                      <a:lnTo>
                        <a:pt x="129" y="847"/>
                      </a:lnTo>
                      <a:lnTo>
                        <a:pt x="134" y="848"/>
                      </a:lnTo>
                      <a:lnTo>
                        <a:pt x="139" y="850"/>
                      </a:lnTo>
                      <a:lnTo>
                        <a:pt x="145" y="851"/>
                      </a:lnTo>
                      <a:lnTo>
                        <a:pt x="147" y="855"/>
                      </a:lnTo>
                      <a:lnTo>
                        <a:pt x="151" y="868"/>
                      </a:lnTo>
                      <a:lnTo>
                        <a:pt x="152" y="884"/>
                      </a:lnTo>
                      <a:lnTo>
                        <a:pt x="151" y="901"/>
                      </a:lnTo>
                      <a:lnTo>
                        <a:pt x="154" y="918"/>
                      </a:lnTo>
                      <a:lnTo>
                        <a:pt x="156" y="921"/>
                      </a:lnTo>
                      <a:lnTo>
                        <a:pt x="159" y="922"/>
                      </a:lnTo>
                      <a:lnTo>
                        <a:pt x="161" y="923"/>
                      </a:lnTo>
                      <a:lnTo>
                        <a:pt x="164" y="925"/>
                      </a:lnTo>
                      <a:lnTo>
                        <a:pt x="164" y="925"/>
                      </a:lnTo>
                      <a:lnTo>
                        <a:pt x="188" y="860"/>
                      </a:lnTo>
                      <a:lnTo>
                        <a:pt x="192" y="846"/>
                      </a:lnTo>
                      <a:lnTo>
                        <a:pt x="199" y="820"/>
                      </a:lnTo>
                      <a:lnTo>
                        <a:pt x="205" y="795"/>
                      </a:lnTo>
                      <a:lnTo>
                        <a:pt x="208" y="784"/>
                      </a:lnTo>
                      <a:lnTo>
                        <a:pt x="222" y="740"/>
                      </a:lnTo>
                      <a:lnTo>
                        <a:pt x="223" y="723"/>
                      </a:lnTo>
                      <a:lnTo>
                        <a:pt x="226" y="696"/>
                      </a:lnTo>
                      <a:lnTo>
                        <a:pt x="230" y="667"/>
                      </a:lnTo>
                      <a:lnTo>
                        <a:pt x="232" y="649"/>
                      </a:lnTo>
                      <a:lnTo>
                        <a:pt x="236" y="639"/>
                      </a:lnTo>
                      <a:lnTo>
                        <a:pt x="241" y="627"/>
                      </a:lnTo>
                      <a:lnTo>
                        <a:pt x="247" y="616"/>
                      </a:lnTo>
                      <a:lnTo>
                        <a:pt x="253" y="605"/>
                      </a:lnTo>
                      <a:lnTo>
                        <a:pt x="248" y="574"/>
                      </a:lnTo>
                      <a:lnTo>
                        <a:pt x="244" y="543"/>
                      </a:lnTo>
                      <a:lnTo>
                        <a:pt x="243" y="512"/>
                      </a:lnTo>
                      <a:lnTo>
                        <a:pt x="239" y="480"/>
                      </a:lnTo>
                      <a:lnTo>
                        <a:pt x="236" y="470"/>
                      </a:lnTo>
                      <a:lnTo>
                        <a:pt x="232" y="459"/>
                      </a:lnTo>
                      <a:lnTo>
                        <a:pt x="227" y="450"/>
                      </a:lnTo>
                      <a:lnTo>
                        <a:pt x="222" y="440"/>
                      </a:lnTo>
                      <a:lnTo>
                        <a:pt x="219" y="436"/>
                      </a:lnTo>
                      <a:lnTo>
                        <a:pt x="214" y="432"/>
                      </a:lnTo>
                      <a:lnTo>
                        <a:pt x="208" y="428"/>
                      </a:lnTo>
                      <a:lnTo>
                        <a:pt x="203" y="426"/>
                      </a:lnTo>
                      <a:lnTo>
                        <a:pt x="197" y="423"/>
                      </a:lnTo>
                      <a:lnTo>
                        <a:pt x="197" y="418"/>
                      </a:lnTo>
                      <a:lnTo>
                        <a:pt x="197" y="413"/>
                      </a:lnTo>
                      <a:lnTo>
                        <a:pt x="199" y="410"/>
                      </a:lnTo>
                      <a:lnTo>
                        <a:pt x="205" y="399"/>
                      </a:lnTo>
                      <a:lnTo>
                        <a:pt x="216" y="388"/>
                      </a:lnTo>
                      <a:lnTo>
                        <a:pt x="226" y="378"/>
                      </a:lnTo>
                      <a:lnTo>
                        <a:pt x="232" y="366"/>
                      </a:lnTo>
                      <a:lnTo>
                        <a:pt x="236" y="351"/>
                      </a:lnTo>
                      <a:lnTo>
                        <a:pt x="236" y="334"/>
                      </a:lnTo>
                      <a:lnTo>
                        <a:pt x="235" y="319"/>
                      </a:lnTo>
                      <a:lnTo>
                        <a:pt x="232" y="303"/>
                      </a:lnTo>
                      <a:lnTo>
                        <a:pt x="228" y="288"/>
                      </a:lnTo>
                      <a:lnTo>
                        <a:pt x="228" y="273"/>
                      </a:lnTo>
                      <a:lnTo>
                        <a:pt x="227" y="258"/>
                      </a:lnTo>
                      <a:lnTo>
                        <a:pt x="227" y="244"/>
                      </a:lnTo>
                      <a:lnTo>
                        <a:pt x="225" y="236"/>
                      </a:lnTo>
                      <a:lnTo>
                        <a:pt x="221" y="228"/>
                      </a:lnTo>
                      <a:lnTo>
                        <a:pt x="216" y="220"/>
                      </a:lnTo>
                      <a:lnTo>
                        <a:pt x="213" y="213"/>
                      </a:lnTo>
                      <a:lnTo>
                        <a:pt x="207" y="192"/>
                      </a:lnTo>
                      <a:lnTo>
                        <a:pt x="203" y="173"/>
                      </a:lnTo>
                      <a:lnTo>
                        <a:pt x="201" y="151"/>
                      </a:lnTo>
                      <a:lnTo>
                        <a:pt x="203" y="129"/>
                      </a:lnTo>
                      <a:close/>
                    </a:path>
                  </a:pathLst>
                </a:custGeom>
                <a:solidFill>
                  <a:srgbClr val="EFEF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94" name="Freeform 50"/>
                <p:cNvSpPr>
                  <a:spLocks/>
                </p:cNvSpPr>
                <p:nvPr/>
              </p:nvSpPr>
              <p:spPr bwMode="auto">
                <a:xfrm>
                  <a:off x="3988" y="2235"/>
                  <a:ext cx="7" cy="7"/>
                </a:xfrm>
                <a:custGeom>
                  <a:avLst/>
                  <a:gdLst>
                    <a:gd name="T0" fmla="*/ 0 w 21"/>
                    <a:gd name="T1" fmla="*/ 10 h 21"/>
                    <a:gd name="T2" fmla="*/ 2 w 21"/>
                    <a:gd name="T3" fmla="*/ 14 h 21"/>
                    <a:gd name="T4" fmla="*/ 4 w 21"/>
                    <a:gd name="T5" fmla="*/ 17 h 21"/>
                    <a:gd name="T6" fmla="*/ 7 w 21"/>
                    <a:gd name="T7" fmla="*/ 20 h 21"/>
                    <a:gd name="T8" fmla="*/ 11 w 21"/>
                    <a:gd name="T9" fmla="*/ 21 h 21"/>
                    <a:gd name="T10" fmla="*/ 15 w 21"/>
                    <a:gd name="T11" fmla="*/ 20 h 21"/>
                    <a:gd name="T12" fmla="*/ 19 w 21"/>
                    <a:gd name="T13" fmla="*/ 17 h 21"/>
                    <a:gd name="T14" fmla="*/ 20 w 21"/>
                    <a:gd name="T15" fmla="*/ 14 h 21"/>
                    <a:gd name="T16" fmla="*/ 21 w 21"/>
                    <a:gd name="T17" fmla="*/ 10 h 21"/>
                    <a:gd name="T18" fmla="*/ 20 w 21"/>
                    <a:gd name="T19" fmla="*/ 7 h 21"/>
                    <a:gd name="T20" fmla="*/ 19 w 21"/>
                    <a:gd name="T21" fmla="*/ 3 h 21"/>
                    <a:gd name="T22" fmla="*/ 15 w 21"/>
                    <a:gd name="T23" fmla="*/ 1 h 21"/>
                    <a:gd name="T24" fmla="*/ 11 w 21"/>
                    <a:gd name="T25" fmla="*/ 0 h 21"/>
                    <a:gd name="T26" fmla="*/ 7 w 21"/>
                    <a:gd name="T27" fmla="*/ 1 h 21"/>
                    <a:gd name="T28" fmla="*/ 4 w 21"/>
                    <a:gd name="T29" fmla="*/ 3 h 21"/>
                    <a:gd name="T30" fmla="*/ 2 w 21"/>
                    <a:gd name="T31" fmla="*/ 7 h 21"/>
                    <a:gd name="T32" fmla="*/ 0 w 21"/>
                    <a:gd name="T33" fmla="*/ 10 h 21"/>
                    <a:gd name="T34" fmla="*/ 0 w 21"/>
                    <a:gd name="T35"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21">
                      <a:moveTo>
                        <a:pt x="0" y="10"/>
                      </a:moveTo>
                      <a:lnTo>
                        <a:pt x="2" y="14"/>
                      </a:lnTo>
                      <a:lnTo>
                        <a:pt x="4" y="17"/>
                      </a:lnTo>
                      <a:lnTo>
                        <a:pt x="7" y="20"/>
                      </a:lnTo>
                      <a:lnTo>
                        <a:pt x="11" y="21"/>
                      </a:lnTo>
                      <a:lnTo>
                        <a:pt x="15" y="20"/>
                      </a:lnTo>
                      <a:lnTo>
                        <a:pt x="19" y="17"/>
                      </a:lnTo>
                      <a:lnTo>
                        <a:pt x="20" y="14"/>
                      </a:lnTo>
                      <a:lnTo>
                        <a:pt x="21" y="10"/>
                      </a:lnTo>
                      <a:lnTo>
                        <a:pt x="20" y="7"/>
                      </a:lnTo>
                      <a:lnTo>
                        <a:pt x="19" y="3"/>
                      </a:lnTo>
                      <a:lnTo>
                        <a:pt x="15" y="1"/>
                      </a:lnTo>
                      <a:lnTo>
                        <a:pt x="11" y="0"/>
                      </a:lnTo>
                      <a:lnTo>
                        <a:pt x="7" y="1"/>
                      </a:lnTo>
                      <a:lnTo>
                        <a:pt x="4" y="3"/>
                      </a:lnTo>
                      <a:lnTo>
                        <a:pt x="2" y="7"/>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95" name="Freeform 51"/>
                <p:cNvSpPr>
                  <a:spLocks/>
                </p:cNvSpPr>
                <p:nvPr/>
              </p:nvSpPr>
              <p:spPr bwMode="auto">
                <a:xfrm>
                  <a:off x="4014" y="2225"/>
                  <a:ext cx="6" cy="7"/>
                </a:xfrm>
                <a:custGeom>
                  <a:avLst/>
                  <a:gdLst>
                    <a:gd name="T0" fmla="*/ 0 w 19"/>
                    <a:gd name="T1" fmla="*/ 11 h 20"/>
                    <a:gd name="T2" fmla="*/ 1 w 19"/>
                    <a:gd name="T3" fmla="*/ 15 h 20"/>
                    <a:gd name="T4" fmla="*/ 3 w 19"/>
                    <a:gd name="T5" fmla="*/ 17 h 20"/>
                    <a:gd name="T6" fmla="*/ 6 w 19"/>
                    <a:gd name="T7" fmla="*/ 19 h 20"/>
                    <a:gd name="T8" fmla="*/ 10 w 19"/>
                    <a:gd name="T9" fmla="*/ 20 h 20"/>
                    <a:gd name="T10" fmla="*/ 14 w 19"/>
                    <a:gd name="T11" fmla="*/ 19 h 20"/>
                    <a:gd name="T12" fmla="*/ 17 w 19"/>
                    <a:gd name="T13" fmla="*/ 17 h 20"/>
                    <a:gd name="T14" fmla="*/ 18 w 19"/>
                    <a:gd name="T15" fmla="*/ 15 h 20"/>
                    <a:gd name="T16" fmla="*/ 19 w 19"/>
                    <a:gd name="T17" fmla="*/ 11 h 20"/>
                    <a:gd name="T18" fmla="*/ 18 w 19"/>
                    <a:gd name="T19" fmla="*/ 7 h 20"/>
                    <a:gd name="T20" fmla="*/ 17 w 19"/>
                    <a:gd name="T21" fmla="*/ 3 h 20"/>
                    <a:gd name="T22" fmla="*/ 14 w 19"/>
                    <a:gd name="T23" fmla="*/ 2 h 20"/>
                    <a:gd name="T24" fmla="*/ 10 w 19"/>
                    <a:gd name="T25" fmla="*/ 0 h 20"/>
                    <a:gd name="T26" fmla="*/ 6 w 19"/>
                    <a:gd name="T27" fmla="*/ 2 h 20"/>
                    <a:gd name="T28" fmla="*/ 3 w 19"/>
                    <a:gd name="T29" fmla="*/ 3 h 20"/>
                    <a:gd name="T30" fmla="*/ 1 w 19"/>
                    <a:gd name="T31" fmla="*/ 7 h 20"/>
                    <a:gd name="T32" fmla="*/ 0 w 19"/>
                    <a:gd name="T33" fmla="*/ 11 h 20"/>
                    <a:gd name="T34" fmla="*/ 0 w 19"/>
                    <a:gd name="T35" fmla="*/ 1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0">
                      <a:moveTo>
                        <a:pt x="0" y="11"/>
                      </a:moveTo>
                      <a:lnTo>
                        <a:pt x="1" y="15"/>
                      </a:lnTo>
                      <a:lnTo>
                        <a:pt x="3" y="17"/>
                      </a:lnTo>
                      <a:lnTo>
                        <a:pt x="6" y="19"/>
                      </a:lnTo>
                      <a:lnTo>
                        <a:pt x="10" y="20"/>
                      </a:lnTo>
                      <a:lnTo>
                        <a:pt x="14" y="19"/>
                      </a:lnTo>
                      <a:lnTo>
                        <a:pt x="17" y="17"/>
                      </a:lnTo>
                      <a:lnTo>
                        <a:pt x="18" y="15"/>
                      </a:lnTo>
                      <a:lnTo>
                        <a:pt x="19" y="11"/>
                      </a:lnTo>
                      <a:lnTo>
                        <a:pt x="18" y="7"/>
                      </a:lnTo>
                      <a:lnTo>
                        <a:pt x="17" y="3"/>
                      </a:lnTo>
                      <a:lnTo>
                        <a:pt x="14" y="2"/>
                      </a:lnTo>
                      <a:lnTo>
                        <a:pt x="10" y="0"/>
                      </a:lnTo>
                      <a:lnTo>
                        <a:pt x="6" y="2"/>
                      </a:lnTo>
                      <a:lnTo>
                        <a:pt x="3" y="3"/>
                      </a:lnTo>
                      <a:lnTo>
                        <a:pt x="1" y="7"/>
                      </a:lnTo>
                      <a:lnTo>
                        <a:pt x="0" y="11"/>
                      </a:lnTo>
                      <a:lnTo>
                        <a:pt x="0" y="11"/>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96" name="Freeform 52"/>
                <p:cNvSpPr>
                  <a:spLocks/>
                </p:cNvSpPr>
                <p:nvPr/>
              </p:nvSpPr>
              <p:spPr bwMode="auto">
                <a:xfrm>
                  <a:off x="4125" y="2295"/>
                  <a:ext cx="7" cy="7"/>
                </a:xfrm>
                <a:custGeom>
                  <a:avLst/>
                  <a:gdLst>
                    <a:gd name="T0" fmla="*/ 0 w 21"/>
                    <a:gd name="T1" fmla="*/ 10 h 19"/>
                    <a:gd name="T2" fmla="*/ 2 w 21"/>
                    <a:gd name="T3" fmla="*/ 14 h 19"/>
                    <a:gd name="T4" fmla="*/ 4 w 21"/>
                    <a:gd name="T5" fmla="*/ 17 h 19"/>
                    <a:gd name="T6" fmla="*/ 7 w 21"/>
                    <a:gd name="T7" fmla="*/ 18 h 19"/>
                    <a:gd name="T8" fmla="*/ 11 w 21"/>
                    <a:gd name="T9" fmla="*/ 19 h 19"/>
                    <a:gd name="T10" fmla="*/ 15 w 21"/>
                    <a:gd name="T11" fmla="*/ 18 h 19"/>
                    <a:gd name="T12" fmla="*/ 18 w 21"/>
                    <a:gd name="T13" fmla="*/ 17 h 19"/>
                    <a:gd name="T14" fmla="*/ 20 w 21"/>
                    <a:gd name="T15" fmla="*/ 14 h 19"/>
                    <a:gd name="T16" fmla="*/ 21 w 21"/>
                    <a:gd name="T17" fmla="*/ 10 h 19"/>
                    <a:gd name="T18" fmla="*/ 20 w 21"/>
                    <a:gd name="T19" fmla="*/ 6 h 19"/>
                    <a:gd name="T20" fmla="*/ 18 w 21"/>
                    <a:gd name="T21" fmla="*/ 3 h 19"/>
                    <a:gd name="T22" fmla="*/ 15 w 21"/>
                    <a:gd name="T23" fmla="*/ 1 h 19"/>
                    <a:gd name="T24" fmla="*/ 11 w 21"/>
                    <a:gd name="T25" fmla="*/ 0 h 19"/>
                    <a:gd name="T26" fmla="*/ 7 w 21"/>
                    <a:gd name="T27" fmla="*/ 1 h 19"/>
                    <a:gd name="T28" fmla="*/ 4 w 21"/>
                    <a:gd name="T29" fmla="*/ 3 h 19"/>
                    <a:gd name="T30" fmla="*/ 2 w 21"/>
                    <a:gd name="T31" fmla="*/ 6 h 19"/>
                    <a:gd name="T32" fmla="*/ 0 w 21"/>
                    <a:gd name="T33" fmla="*/ 10 h 19"/>
                    <a:gd name="T34" fmla="*/ 0 w 21"/>
                    <a:gd name="T35"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19">
                      <a:moveTo>
                        <a:pt x="0" y="10"/>
                      </a:moveTo>
                      <a:lnTo>
                        <a:pt x="2" y="14"/>
                      </a:lnTo>
                      <a:lnTo>
                        <a:pt x="4" y="17"/>
                      </a:lnTo>
                      <a:lnTo>
                        <a:pt x="7" y="18"/>
                      </a:lnTo>
                      <a:lnTo>
                        <a:pt x="11" y="19"/>
                      </a:lnTo>
                      <a:lnTo>
                        <a:pt x="15" y="18"/>
                      </a:lnTo>
                      <a:lnTo>
                        <a:pt x="18" y="17"/>
                      </a:lnTo>
                      <a:lnTo>
                        <a:pt x="20" y="14"/>
                      </a:lnTo>
                      <a:lnTo>
                        <a:pt x="21" y="10"/>
                      </a:lnTo>
                      <a:lnTo>
                        <a:pt x="20" y="6"/>
                      </a:lnTo>
                      <a:lnTo>
                        <a:pt x="18" y="3"/>
                      </a:lnTo>
                      <a:lnTo>
                        <a:pt x="15" y="1"/>
                      </a:lnTo>
                      <a:lnTo>
                        <a:pt x="11" y="0"/>
                      </a:lnTo>
                      <a:lnTo>
                        <a:pt x="7" y="1"/>
                      </a:lnTo>
                      <a:lnTo>
                        <a:pt x="4" y="3"/>
                      </a:lnTo>
                      <a:lnTo>
                        <a:pt x="2" y="6"/>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97" name="Freeform 53"/>
                <p:cNvSpPr>
                  <a:spLocks/>
                </p:cNvSpPr>
                <p:nvPr/>
              </p:nvSpPr>
              <p:spPr bwMode="auto">
                <a:xfrm>
                  <a:off x="4210" y="2258"/>
                  <a:ext cx="7" cy="7"/>
                </a:xfrm>
                <a:custGeom>
                  <a:avLst/>
                  <a:gdLst>
                    <a:gd name="T0" fmla="*/ 0 w 20"/>
                    <a:gd name="T1" fmla="*/ 10 h 21"/>
                    <a:gd name="T2" fmla="*/ 1 w 20"/>
                    <a:gd name="T3" fmla="*/ 14 h 21"/>
                    <a:gd name="T4" fmla="*/ 2 w 20"/>
                    <a:gd name="T5" fmla="*/ 18 h 21"/>
                    <a:gd name="T6" fmla="*/ 6 w 20"/>
                    <a:gd name="T7" fmla="*/ 19 h 21"/>
                    <a:gd name="T8" fmla="*/ 10 w 20"/>
                    <a:gd name="T9" fmla="*/ 21 h 21"/>
                    <a:gd name="T10" fmla="*/ 14 w 20"/>
                    <a:gd name="T11" fmla="*/ 19 h 21"/>
                    <a:gd name="T12" fmla="*/ 18 w 20"/>
                    <a:gd name="T13" fmla="*/ 18 h 21"/>
                    <a:gd name="T14" fmla="*/ 19 w 20"/>
                    <a:gd name="T15" fmla="*/ 14 h 21"/>
                    <a:gd name="T16" fmla="*/ 20 w 20"/>
                    <a:gd name="T17" fmla="*/ 10 h 21"/>
                    <a:gd name="T18" fmla="*/ 19 w 20"/>
                    <a:gd name="T19" fmla="*/ 6 h 21"/>
                    <a:gd name="T20" fmla="*/ 18 w 20"/>
                    <a:gd name="T21" fmla="*/ 2 h 21"/>
                    <a:gd name="T22" fmla="*/ 14 w 20"/>
                    <a:gd name="T23" fmla="*/ 1 h 21"/>
                    <a:gd name="T24" fmla="*/ 10 w 20"/>
                    <a:gd name="T25" fmla="*/ 0 h 21"/>
                    <a:gd name="T26" fmla="*/ 6 w 20"/>
                    <a:gd name="T27" fmla="*/ 1 h 21"/>
                    <a:gd name="T28" fmla="*/ 2 w 20"/>
                    <a:gd name="T29" fmla="*/ 2 h 21"/>
                    <a:gd name="T30" fmla="*/ 1 w 20"/>
                    <a:gd name="T31" fmla="*/ 6 h 21"/>
                    <a:gd name="T32" fmla="*/ 0 w 20"/>
                    <a:gd name="T33" fmla="*/ 10 h 21"/>
                    <a:gd name="T34" fmla="*/ 0 w 20"/>
                    <a:gd name="T35"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21">
                      <a:moveTo>
                        <a:pt x="0" y="10"/>
                      </a:moveTo>
                      <a:lnTo>
                        <a:pt x="1" y="14"/>
                      </a:lnTo>
                      <a:lnTo>
                        <a:pt x="2" y="18"/>
                      </a:lnTo>
                      <a:lnTo>
                        <a:pt x="6" y="19"/>
                      </a:lnTo>
                      <a:lnTo>
                        <a:pt x="10" y="21"/>
                      </a:lnTo>
                      <a:lnTo>
                        <a:pt x="14" y="19"/>
                      </a:lnTo>
                      <a:lnTo>
                        <a:pt x="18" y="18"/>
                      </a:lnTo>
                      <a:lnTo>
                        <a:pt x="19" y="14"/>
                      </a:lnTo>
                      <a:lnTo>
                        <a:pt x="20" y="10"/>
                      </a:lnTo>
                      <a:lnTo>
                        <a:pt x="19" y="6"/>
                      </a:lnTo>
                      <a:lnTo>
                        <a:pt x="18" y="2"/>
                      </a:lnTo>
                      <a:lnTo>
                        <a:pt x="14" y="1"/>
                      </a:lnTo>
                      <a:lnTo>
                        <a:pt x="10" y="0"/>
                      </a:lnTo>
                      <a:lnTo>
                        <a:pt x="6" y="1"/>
                      </a:lnTo>
                      <a:lnTo>
                        <a:pt x="2" y="2"/>
                      </a:lnTo>
                      <a:lnTo>
                        <a:pt x="1" y="6"/>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98" name="Freeform 54"/>
                <p:cNvSpPr>
                  <a:spLocks/>
                </p:cNvSpPr>
                <p:nvPr/>
              </p:nvSpPr>
              <p:spPr bwMode="auto">
                <a:xfrm>
                  <a:off x="4256" y="2261"/>
                  <a:ext cx="6" cy="6"/>
                </a:xfrm>
                <a:custGeom>
                  <a:avLst/>
                  <a:gdLst>
                    <a:gd name="T0" fmla="*/ 0 w 20"/>
                    <a:gd name="T1" fmla="*/ 9 h 19"/>
                    <a:gd name="T2" fmla="*/ 1 w 20"/>
                    <a:gd name="T3" fmla="*/ 13 h 19"/>
                    <a:gd name="T4" fmla="*/ 2 w 20"/>
                    <a:gd name="T5" fmla="*/ 16 h 19"/>
                    <a:gd name="T6" fmla="*/ 6 w 20"/>
                    <a:gd name="T7" fmla="*/ 18 h 19"/>
                    <a:gd name="T8" fmla="*/ 10 w 20"/>
                    <a:gd name="T9" fmla="*/ 19 h 19"/>
                    <a:gd name="T10" fmla="*/ 14 w 20"/>
                    <a:gd name="T11" fmla="*/ 18 h 19"/>
                    <a:gd name="T12" fmla="*/ 18 w 20"/>
                    <a:gd name="T13" fmla="*/ 16 h 19"/>
                    <a:gd name="T14" fmla="*/ 19 w 20"/>
                    <a:gd name="T15" fmla="*/ 13 h 19"/>
                    <a:gd name="T16" fmla="*/ 20 w 20"/>
                    <a:gd name="T17" fmla="*/ 9 h 19"/>
                    <a:gd name="T18" fmla="*/ 19 w 20"/>
                    <a:gd name="T19" fmla="*/ 5 h 19"/>
                    <a:gd name="T20" fmla="*/ 18 w 20"/>
                    <a:gd name="T21" fmla="*/ 2 h 19"/>
                    <a:gd name="T22" fmla="*/ 14 w 20"/>
                    <a:gd name="T23" fmla="*/ 1 h 19"/>
                    <a:gd name="T24" fmla="*/ 10 w 20"/>
                    <a:gd name="T25" fmla="*/ 0 h 19"/>
                    <a:gd name="T26" fmla="*/ 6 w 20"/>
                    <a:gd name="T27" fmla="*/ 1 h 19"/>
                    <a:gd name="T28" fmla="*/ 2 w 20"/>
                    <a:gd name="T29" fmla="*/ 2 h 19"/>
                    <a:gd name="T30" fmla="*/ 1 w 20"/>
                    <a:gd name="T31" fmla="*/ 5 h 19"/>
                    <a:gd name="T32" fmla="*/ 0 w 20"/>
                    <a:gd name="T33" fmla="*/ 9 h 19"/>
                    <a:gd name="T34" fmla="*/ 0 w 20"/>
                    <a:gd name="T35"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19">
                      <a:moveTo>
                        <a:pt x="0" y="9"/>
                      </a:moveTo>
                      <a:lnTo>
                        <a:pt x="1" y="13"/>
                      </a:lnTo>
                      <a:lnTo>
                        <a:pt x="2" y="16"/>
                      </a:lnTo>
                      <a:lnTo>
                        <a:pt x="6" y="18"/>
                      </a:lnTo>
                      <a:lnTo>
                        <a:pt x="10" y="19"/>
                      </a:lnTo>
                      <a:lnTo>
                        <a:pt x="14" y="18"/>
                      </a:lnTo>
                      <a:lnTo>
                        <a:pt x="18" y="16"/>
                      </a:lnTo>
                      <a:lnTo>
                        <a:pt x="19" y="13"/>
                      </a:lnTo>
                      <a:lnTo>
                        <a:pt x="20" y="9"/>
                      </a:lnTo>
                      <a:lnTo>
                        <a:pt x="19" y="5"/>
                      </a:lnTo>
                      <a:lnTo>
                        <a:pt x="18" y="2"/>
                      </a:lnTo>
                      <a:lnTo>
                        <a:pt x="14" y="1"/>
                      </a:lnTo>
                      <a:lnTo>
                        <a:pt x="10" y="0"/>
                      </a:lnTo>
                      <a:lnTo>
                        <a:pt x="6" y="1"/>
                      </a:lnTo>
                      <a:lnTo>
                        <a:pt x="2" y="2"/>
                      </a:lnTo>
                      <a:lnTo>
                        <a:pt x="1" y="5"/>
                      </a:lnTo>
                      <a:lnTo>
                        <a:pt x="0" y="9"/>
                      </a:lnTo>
                      <a:lnTo>
                        <a:pt x="0" y="9"/>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8999" name="Freeform 55"/>
                <p:cNvSpPr>
                  <a:spLocks/>
                </p:cNvSpPr>
                <p:nvPr/>
              </p:nvSpPr>
              <p:spPr bwMode="auto">
                <a:xfrm>
                  <a:off x="4330" y="2218"/>
                  <a:ext cx="7" cy="9"/>
                </a:xfrm>
                <a:custGeom>
                  <a:avLst/>
                  <a:gdLst>
                    <a:gd name="T0" fmla="*/ 0 w 21"/>
                    <a:gd name="T1" fmla="*/ 10 h 28"/>
                    <a:gd name="T2" fmla="*/ 0 w 21"/>
                    <a:gd name="T3" fmla="*/ 12 h 28"/>
                    <a:gd name="T4" fmla="*/ 0 w 21"/>
                    <a:gd name="T5" fmla="*/ 13 h 28"/>
                    <a:gd name="T6" fmla="*/ 0 w 21"/>
                    <a:gd name="T7" fmla="*/ 16 h 28"/>
                    <a:gd name="T8" fmla="*/ 0 w 21"/>
                    <a:gd name="T9" fmla="*/ 17 h 28"/>
                    <a:gd name="T10" fmla="*/ 1 w 21"/>
                    <a:gd name="T11" fmla="*/ 21 h 28"/>
                    <a:gd name="T12" fmla="*/ 4 w 21"/>
                    <a:gd name="T13" fmla="*/ 25 h 28"/>
                    <a:gd name="T14" fmla="*/ 6 w 21"/>
                    <a:gd name="T15" fmla="*/ 26 h 28"/>
                    <a:gd name="T16" fmla="*/ 10 w 21"/>
                    <a:gd name="T17" fmla="*/ 28 h 28"/>
                    <a:gd name="T18" fmla="*/ 14 w 21"/>
                    <a:gd name="T19" fmla="*/ 26 h 28"/>
                    <a:gd name="T20" fmla="*/ 18 w 21"/>
                    <a:gd name="T21" fmla="*/ 25 h 28"/>
                    <a:gd name="T22" fmla="*/ 19 w 21"/>
                    <a:gd name="T23" fmla="*/ 21 h 28"/>
                    <a:gd name="T24" fmla="*/ 21 w 21"/>
                    <a:gd name="T25" fmla="*/ 17 h 28"/>
                    <a:gd name="T26" fmla="*/ 21 w 21"/>
                    <a:gd name="T27" fmla="*/ 16 h 28"/>
                    <a:gd name="T28" fmla="*/ 21 w 21"/>
                    <a:gd name="T29" fmla="*/ 13 h 28"/>
                    <a:gd name="T30" fmla="*/ 21 w 21"/>
                    <a:gd name="T31" fmla="*/ 12 h 28"/>
                    <a:gd name="T32" fmla="*/ 21 w 21"/>
                    <a:gd name="T33" fmla="*/ 10 h 28"/>
                    <a:gd name="T34" fmla="*/ 19 w 21"/>
                    <a:gd name="T35" fmla="*/ 6 h 28"/>
                    <a:gd name="T36" fmla="*/ 18 w 21"/>
                    <a:gd name="T37" fmla="*/ 3 h 28"/>
                    <a:gd name="T38" fmla="*/ 14 w 21"/>
                    <a:gd name="T39" fmla="*/ 2 h 28"/>
                    <a:gd name="T40" fmla="*/ 10 w 21"/>
                    <a:gd name="T41" fmla="*/ 0 h 28"/>
                    <a:gd name="T42" fmla="*/ 6 w 21"/>
                    <a:gd name="T43" fmla="*/ 2 h 28"/>
                    <a:gd name="T44" fmla="*/ 4 w 21"/>
                    <a:gd name="T45" fmla="*/ 3 h 28"/>
                    <a:gd name="T46" fmla="*/ 1 w 21"/>
                    <a:gd name="T47" fmla="*/ 6 h 28"/>
                    <a:gd name="T48" fmla="*/ 0 w 21"/>
                    <a:gd name="T49" fmla="*/ 10 h 28"/>
                    <a:gd name="T50" fmla="*/ 0 w 21"/>
                    <a:gd name="T51"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 h="28">
                      <a:moveTo>
                        <a:pt x="0" y="10"/>
                      </a:moveTo>
                      <a:lnTo>
                        <a:pt x="0" y="12"/>
                      </a:lnTo>
                      <a:lnTo>
                        <a:pt x="0" y="13"/>
                      </a:lnTo>
                      <a:lnTo>
                        <a:pt x="0" y="16"/>
                      </a:lnTo>
                      <a:lnTo>
                        <a:pt x="0" y="17"/>
                      </a:lnTo>
                      <a:lnTo>
                        <a:pt x="1" y="21"/>
                      </a:lnTo>
                      <a:lnTo>
                        <a:pt x="4" y="25"/>
                      </a:lnTo>
                      <a:lnTo>
                        <a:pt x="6" y="26"/>
                      </a:lnTo>
                      <a:lnTo>
                        <a:pt x="10" y="28"/>
                      </a:lnTo>
                      <a:lnTo>
                        <a:pt x="14" y="26"/>
                      </a:lnTo>
                      <a:lnTo>
                        <a:pt x="18" y="25"/>
                      </a:lnTo>
                      <a:lnTo>
                        <a:pt x="19" y="21"/>
                      </a:lnTo>
                      <a:lnTo>
                        <a:pt x="21" y="17"/>
                      </a:lnTo>
                      <a:lnTo>
                        <a:pt x="21" y="16"/>
                      </a:lnTo>
                      <a:lnTo>
                        <a:pt x="21" y="13"/>
                      </a:lnTo>
                      <a:lnTo>
                        <a:pt x="21" y="12"/>
                      </a:lnTo>
                      <a:lnTo>
                        <a:pt x="21" y="10"/>
                      </a:lnTo>
                      <a:lnTo>
                        <a:pt x="19" y="6"/>
                      </a:lnTo>
                      <a:lnTo>
                        <a:pt x="18" y="3"/>
                      </a:lnTo>
                      <a:lnTo>
                        <a:pt x="14" y="2"/>
                      </a:lnTo>
                      <a:lnTo>
                        <a:pt x="10" y="0"/>
                      </a:lnTo>
                      <a:lnTo>
                        <a:pt x="6" y="2"/>
                      </a:lnTo>
                      <a:lnTo>
                        <a:pt x="4" y="3"/>
                      </a:lnTo>
                      <a:lnTo>
                        <a:pt x="1" y="6"/>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00" name="Freeform 56"/>
                <p:cNvSpPr>
                  <a:spLocks/>
                </p:cNvSpPr>
                <p:nvPr/>
              </p:nvSpPr>
              <p:spPr bwMode="auto">
                <a:xfrm>
                  <a:off x="3986" y="2204"/>
                  <a:ext cx="20" cy="13"/>
                </a:xfrm>
                <a:custGeom>
                  <a:avLst/>
                  <a:gdLst>
                    <a:gd name="T0" fmla="*/ 0 w 61"/>
                    <a:gd name="T1" fmla="*/ 41 h 41"/>
                    <a:gd name="T2" fmla="*/ 1 w 61"/>
                    <a:gd name="T3" fmla="*/ 32 h 41"/>
                    <a:gd name="T4" fmla="*/ 5 w 61"/>
                    <a:gd name="T5" fmla="*/ 24 h 41"/>
                    <a:gd name="T6" fmla="*/ 10 w 61"/>
                    <a:gd name="T7" fmla="*/ 17 h 41"/>
                    <a:gd name="T8" fmla="*/ 17 w 61"/>
                    <a:gd name="T9" fmla="*/ 10 h 41"/>
                    <a:gd name="T10" fmla="*/ 25 w 61"/>
                    <a:gd name="T11" fmla="*/ 5 h 41"/>
                    <a:gd name="T12" fmla="*/ 32 w 61"/>
                    <a:gd name="T13" fmla="*/ 1 h 41"/>
                    <a:gd name="T14" fmla="*/ 41 w 61"/>
                    <a:gd name="T15" fmla="*/ 0 h 41"/>
                    <a:gd name="T16" fmla="*/ 50 w 61"/>
                    <a:gd name="T17" fmla="*/ 1 h 41"/>
                    <a:gd name="T18" fmla="*/ 56 w 61"/>
                    <a:gd name="T19" fmla="*/ 5 h 41"/>
                    <a:gd name="T20" fmla="*/ 59 w 61"/>
                    <a:gd name="T21" fmla="*/ 11 h 41"/>
                    <a:gd name="T22" fmla="*/ 61 w 61"/>
                    <a:gd name="T23" fmla="*/ 18 h 41"/>
                    <a:gd name="T24" fmla="*/ 61 w 61"/>
                    <a:gd name="T25" fmla="*/ 24 h 41"/>
                    <a:gd name="T26" fmla="*/ 54 w 61"/>
                    <a:gd name="T27" fmla="*/ 28 h 41"/>
                    <a:gd name="T28" fmla="*/ 46 w 61"/>
                    <a:gd name="T29" fmla="*/ 32 h 41"/>
                    <a:gd name="T30" fmla="*/ 40 w 61"/>
                    <a:gd name="T31" fmla="*/ 33 h 41"/>
                    <a:gd name="T32" fmla="*/ 32 w 61"/>
                    <a:gd name="T33" fmla="*/ 35 h 41"/>
                    <a:gd name="T34" fmla="*/ 23 w 61"/>
                    <a:gd name="T35" fmla="*/ 36 h 41"/>
                    <a:gd name="T36" fmla="*/ 15 w 61"/>
                    <a:gd name="T37" fmla="*/ 37 h 41"/>
                    <a:gd name="T38" fmla="*/ 8 w 61"/>
                    <a:gd name="T39" fmla="*/ 39 h 41"/>
                    <a:gd name="T40" fmla="*/ 0 w 61"/>
                    <a:gd name="T41"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 h="41">
                      <a:moveTo>
                        <a:pt x="0" y="41"/>
                      </a:moveTo>
                      <a:lnTo>
                        <a:pt x="1" y="32"/>
                      </a:lnTo>
                      <a:lnTo>
                        <a:pt x="5" y="24"/>
                      </a:lnTo>
                      <a:lnTo>
                        <a:pt x="10" y="17"/>
                      </a:lnTo>
                      <a:lnTo>
                        <a:pt x="17" y="10"/>
                      </a:lnTo>
                      <a:lnTo>
                        <a:pt x="25" y="5"/>
                      </a:lnTo>
                      <a:lnTo>
                        <a:pt x="32" y="1"/>
                      </a:lnTo>
                      <a:lnTo>
                        <a:pt x="41" y="0"/>
                      </a:lnTo>
                      <a:lnTo>
                        <a:pt x="50" y="1"/>
                      </a:lnTo>
                      <a:lnTo>
                        <a:pt x="56" y="5"/>
                      </a:lnTo>
                      <a:lnTo>
                        <a:pt x="59" y="11"/>
                      </a:lnTo>
                      <a:lnTo>
                        <a:pt x="61" y="18"/>
                      </a:lnTo>
                      <a:lnTo>
                        <a:pt x="61" y="24"/>
                      </a:lnTo>
                      <a:lnTo>
                        <a:pt x="54" y="28"/>
                      </a:lnTo>
                      <a:lnTo>
                        <a:pt x="46" y="32"/>
                      </a:lnTo>
                      <a:lnTo>
                        <a:pt x="40" y="33"/>
                      </a:lnTo>
                      <a:lnTo>
                        <a:pt x="32" y="35"/>
                      </a:lnTo>
                      <a:lnTo>
                        <a:pt x="23" y="36"/>
                      </a:lnTo>
                      <a:lnTo>
                        <a:pt x="15" y="37"/>
                      </a:lnTo>
                      <a:lnTo>
                        <a:pt x="8" y="39"/>
                      </a:lnTo>
                      <a:lnTo>
                        <a:pt x="0" y="41"/>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01" name="Freeform 57"/>
                <p:cNvSpPr>
                  <a:spLocks/>
                </p:cNvSpPr>
                <p:nvPr/>
              </p:nvSpPr>
              <p:spPr bwMode="auto">
                <a:xfrm>
                  <a:off x="4050" y="2251"/>
                  <a:ext cx="47" cy="22"/>
                </a:xfrm>
                <a:custGeom>
                  <a:avLst/>
                  <a:gdLst>
                    <a:gd name="T0" fmla="*/ 2 w 141"/>
                    <a:gd name="T1" fmla="*/ 39 h 65"/>
                    <a:gd name="T2" fmla="*/ 7 w 141"/>
                    <a:gd name="T3" fmla="*/ 31 h 65"/>
                    <a:gd name="T4" fmla="*/ 13 w 141"/>
                    <a:gd name="T5" fmla="*/ 26 h 65"/>
                    <a:gd name="T6" fmla="*/ 21 w 141"/>
                    <a:gd name="T7" fmla="*/ 19 h 65"/>
                    <a:gd name="T8" fmla="*/ 29 w 141"/>
                    <a:gd name="T9" fmla="*/ 15 h 65"/>
                    <a:gd name="T10" fmla="*/ 38 w 141"/>
                    <a:gd name="T11" fmla="*/ 12 h 65"/>
                    <a:gd name="T12" fmla="*/ 47 w 141"/>
                    <a:gd name="T13" fmla="*/ 8 h 65"/>
                    <a:gd name="T14" fmla="*/ 56 w 141"/>
                    <a:gd name="T15" fmla="*/ 5 h 65"/>
                    <a:gd name="T16" fmla="*/ 65 w 141"/>
                    <a:gd name="T17" fmla="*/ 3 h 65"/>
                    <a:gd name="T18" fmla="*/ 74 w 141"/>
                    <a:gd name="T19" fmla="*/ 0 h 65"/>
                    <a:gd name="T20" fmla="*/ 82 w 141"/>
                    <a:gd name="T21" fmla="*/ 0 h 65"/>
                    <a:gd name="T22" fmla="*/ 91 w 141"/>
                    <a:gd name="T23" fmla="*/ 3 h 65"/>
                    <a:gd name="T24" fmla="*/ 99 w 141"/>
                    <a:gd name="T25" fmla="*/ 6 h 65"/>
                    <a:gd name="T26" fmla="*/ 106 w 141"/>
                    <a:gd name="T27" fmla="*/ 12 h 65"/>
                    <a:gd name="T28" fmla="*/ 115 w 141"/>
                    <a:gd name="T29" fmla="*/ 17 h 65"/>
                    <a:gd name="T30" fmla="*/ 123 w 141"/>
                    <a:gd name="T31" fmla="*/ 22 h 65"/>
                    <a:gd name="T32" fmla="*/ 132 w 141"/>
                    <a:gd name="T33" fmla="*/ 26 h 65"/>
                    <a:gd name="T34" fmla="*/ 137 w 141"/>
                    <a:gd name="T35" fmla="*/ 31 h 65"/>
                    <a:gd name="T36" fmla="*/ 140 w 141"/>
                    <a:gd name="T37" fmla="*/ 37 h 65"/>
                    <a:gd name="T38" fmla="*/ 141 w 141"/>
                    <a:gd name="T39" fmla="*/ 45 h 65"/>
                    <a:gd name="T40" fmla="*/ 139 w 141"/>
                    <a:gd name="T41" fmla="*/ 49 h 65"/>
                    <a:gd name="T42" fmla="*/ 131 w 141"/>
                    <a:gd name="T43" fmla="*/ 54 h 65"/>
                    <a:gd name="T44" fmla="*/ 123 w 141"/>
                    <a:gd name="T45" fmla="*/ 58 h 65"/>
                    <a:gd name="T46" fmla="*/ 114 w 141"/>
                    <a:gd name="T47" fmla="*/ 59 h 65"/>
                    <a:gd name="T48" fmla="*/ 106 w 141"/>
                    <a:gd name="T49" fmla="*/ 59 h 65"/>
                    <a:gd name="T50" fmla="*/ 97 w 141"/>
                    <a:gd name="T51" fmla="*/ 57 h 65"/>
                    <a:gd name="T52" fmla="*/ 88 w 141"/>
                    <a:gd name="T53" fmla="*/ 54 h 65"/>
                    <a:gd name="T54" fmla="*/ 81 w 141"/>
                    <a:gd name="T55" fmla="*/ 50 h 65"/>
                    <a:gd name="T56" fmla="*/ 73 w 141"/>
                    <a:gd name="T57" fmla="*/ 46 h 65"/>
                    <a:gd name="T58" fmla="*/ 66 w 141"/>
                    <a:gd name="T59" fmla="*/ 44 h 65"/>
                    <a:gd name="T60" fmla="*/ 61 w 141"/>
                    <a:gd name="T61" fmla="*/ 44 h 65"/>
                    <a:gd name="T62" fmla="*/ 56 w 141"/>
                    <a:gd name="T63" fmla="*/ 45 h 65"/>
                    <a:gd name="T64" fmla="*/ 51 w 141"/>
                    <a:gd name="T65" fmla="*/ 48 h 65"/>
                    <a:gd name="T66" fmla="*/ 47 w 141"/>
                    <a:gd name="T67" fmla="*/ 52 h 65"/>
                    <a:gd name="T68" fmla="*/ 42 w 141"/>
                    <a:gd name="T69" fmla="*/ 55 h 65"/>
                    <a:gd name="T70" fmla="*/ 37 w 141"/>
                    <a:gd name="T71" fmla="*/ 59 h 65"/>
                    <a:gd name="T72" fmla="*/ 31 w 141"/>
                    <a:gd name="T73" fmla="*/ 62 h 65"/>
                    <a:gd name="T74" fmla="*/ 24 w 141"/>
                    <a:gd name="T75" fmla="*/ 65 h 65"/>
                    <a:gd name="T76" fmla="*/ 16 w 141"/>
                    <a:gd name="T77" fmla="*/ 65 h 65"/>
                    <a:gd name="T78" fmla="*/ 8 w 141"/>
                    <a:gd name="T79" fmla="*/ 65 h 65"/>
                    <a:gd name="T80" fmla="*/ 2 w 141"/>
                    <a:gd name="T81" fmla="*/ 62 h 65"/>
                    <a:gd name="T82" fmla="*/ 0 w 141"/>
                    <a:gd name="T83" fmla="*/ 58 h 65"/>
                    <a:gd name="T84" fmla="*/ 0 w 141"/>
                    <a:gd name="T85" fmla="*/ 52 h 65"/>
                    <a:gd name="T86" fmla="*/ 0 w 141"/>
                    <a:gd name="T87" fmla="*/ 45 h 65"/>
                    <a:gd name="T88" fmla="*/ 2 w 141"/>
                    <a:gd name="T89" fmla="*/ 3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65">
                      <a:moveTo>
                        <a:pt x="2" y="39"/>
                      </a:moveTo>
                      <a:lnTo>
                        <a:pt x="7" y="31"/>
                      </a:lnTo>
                      <a:lnTo>
                        <a:pt x="13" y="26"/>
                      </a:lnTo>
                      <a:lnTo>
                        <a:pt x="21" y="19"/>
                      </a:lnTo>
                      <a:lnTo>
                        <a:pt x="29" y="15"/>
                      </a:lnTo>
                      <a:lnTo>
                        <a:pt x="38" y="12"/>
                      </a:lnTo>
                      <a:lnTo>
                        <a:pt x="47" y="8"/>
                      </a:lnTo>
                      <a:lnTo>
                        <a:pt x="56" y="5"/>
                      </a:lnTo>
                      <a:lnTo>
                        <a:pt x="65" y="3"/>
                      </a:lnTo>
                      <a:lnTo>
                        <a:pt x="74" y="0"/>
                      </a:lnTo>
                      <a:lnTo>
                        <a:pt x="82" y="0"/>
                      </a:lnTo>
                      <a:lnTo>
                        <a:pt x="91" y="3"/>
                      </a:lnTo>
                      <a:lnTo>
                        <a:pt x="99" y="6"/>
                      </a:lnTo>
                      <a:lnTo>
                        <a:pt x="106" y="12"/>
                      </a:lnTo>
                      <a:lnTo>
                        <a:pt x="115" y="17"/>
                      </a:lnTo>
                      <a:lnTo>
                        <a:pt x="123" y="22"/>
                      </a:lnTo>
                      <a:lnTo>
                        <a:pt x="132" y="26"/>
                      </a:lnTo>
                      <a:lnTo>
                        <a:pt x="137" y="31"/>
                      </a:lnTo>
                      <a:lnTo>
                        <a:pt x="140" y="37"/>
                      </a:lnTo>
                      <a:lnTo>
                        <a:pt x="141" y="45"/>
                      </a:lnTo>
                      <a:lnTo>
                        <a:pt x="139" y="49"/>
                      </a:lnTo>
                      <a:lnTo>
                        <a:pt x="131" y="54"/>
                      </a:lnTo>
                      <a:lnTo>
                        <a:pt x="123" y="58"/>
                      </a:lnTo>
                      <a:lnTo>
                        <a:pt x="114" y="59"/>
                      </a:lnTo>
                      <a:lnTo>
                        <a:pt x="106" y="59"/>
                      </a:lnTo>
                      <a:lnTo>
                        <a:pt x="97" y="57"/>
                      </a:lnTo>
                      <a:lnTo>
                        <a:pt x="88" y="54"/>
                      </a:lnTo>
                      <a:lnTo>
                        <a:pt x="81" y="50"/>
                      </a:lnTo>
                      <a:lnTo>
                        <a:pt x="73" y="46"/>
                      </a:lnTo>
                      <a:lnTo>
                        <a:pt x="66" y="44"/>
                      </a:lnTo>
                      <a:lnTo>
                        <a:pt x="61" y="44"/>
                      </a:lnTo>
                      <a:lnTo>
                        <a:pt x="56" y="45"/>
                      </a:lnTo>
                      <a:lnTo>
                        <a:pt x="51" y="48"/>
                      </a:lnTo>
                      <a:lnTo>
                        <a:pt x="47" y="52"/>
                      </a:lnTo>
                      <a:lnTo>
                        <a:pt x="42" y="55"/>
                      </a:lnTo>
                      <a:lnTo>
                        <a:pt x="37" y="59"/>
                      </a:lnTo>
                      <a:lnTo>
                        <a:pt x="31" y="62"/>
                      </a:lnTo>
                      <a:lnTo>
                        <a:pt x="24" y="65"/>
                      </a:lnTo>
                      <a:lnTo>
                        <a:pt x="16" y="65"/>
                      </a:lnTo>
                      <a:lnTo>
                        <a:pt x="8" y="65"/>
                      </a:lnTo>
                      <a:lnTo>
                        <a:pt x="2" y="62"/>
                      </a:lnTo>
                      <a:lnTo>
                        <a:pt x="0" y="58"/>
                      </a:lnTo>
                      <a:lnTo>
                        <a:pt x="0" y="52"/>
                      </a:lnTo>
                      <a:lnTo>
                        <a:pt x="0" y="45"/>
                      </a:lnTo>
                      <a:lnTo>
                        <a:pt x="2" y="39"/>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02" name="Freeform 58"/>
                <p:cNvSpPr>
                  <a:spLocks/>
                </p:cNvSpPr>
                <p:nvPr/>
              </p:nvSpPr>
              <p:spPr bwMode="auto">
                <a:xfrm>
                  <a:off x="4172" y="2276"/>
                  <a:ext cx="17" cy="12"/>
                </a:xfrm>
                <a:custGeom>
                  <a:avLst/>
                  <a:gdLst>
                    <a:gd name="T0" fmla="*/ 50 w 51"/>
                    <a:gd name="T1" fmla="*/ 13 h 34"/>
                    <a:gd name="T2" fmla="*/ 44 w 51"/>
                    <a:gd name="T3" fmla="*/ 9 h 34"/>
                    <a:gd name="T4" fmla="*/ 39 w 51"/>
                    <a:gd name="T5" fmla="*/ 5 h 34"/>
                    <a:gd name="T6" fmla="*/ 33 w 51"/>
                    <a:gd name="T7" fmla="*/ 3 h 34"/>
                    <a:gd name="T8" fmla="*/ 26 w 51"/>
                    <a:gd name="T9" fmla="*/ 1 h 34"/>
                    <a:gd name="T10" fmla="*/ 20 w 51"/>
                    <a:gd name="T11" fmla="*/ 0 h 34"/>
                    <a:gd name="T12" fmla="*/ 13 w 51"/>
                    <a:gd name="T13" fmla="*/ 1 h 34"/>
                    <a:gd name="T14" fmla="*/ 8 w 51"/>
                    <a:gd name="T15" fmla="*/ 4 h 34"/>
                    <a:gd name="T16" fmla="*/ 3 w 51"/>
                    <a:gd name="T17" fmla="*/ 7 h 34"/>
                    <a:gd name="T18" fmla="*/ 0 w 51"/>
                    <a:gd name="T19" fmla="*/ 12 h 34"/>
                    <a:gd name="T20" fmla="*/ 0 w 51"/>
                    <a:gd name="T21" fmla="*/ 18 h 34"/>
                    <a:gd name="T22" fmla="*/ 2 w 51"/>
                    <a:gd name="T23" fmla="*/ 26 h 34"/>
                    <a:gd name="T24" fmla="*/ 6 w 51"/>
                    <a:gd name="T25" fmla="*/ 30 h 34"/>
                    <a:gd name="T26" fmla="*/ 12 w 51"/>
                    <a:gd name="T27" fmla="*/ 34 h 34"/>
                    <a:gd name="T28" fmla="*/ 20 w 51"/>
                    <a:gd name="T29" fmla="*/ 34 h 34"/>
                    <a:gd name="T30" fmla="*/ 29 w 51"/>
                    <a:gd name="T31" fmla="*/ 34 h 34"/>
                    <a:gd name="T32" fmla="*/ 39 w 51"/>
                    <a:gd name="T33" fmla="*/ 34 h 34"/>
                    <a:gd name="T34" fmla="*/ 39 w 51"/>
                    <a:gd name="T35" fmla="*/ 27 h 34"/>
                    <a:gd name="T36" fmla="*/ 40 w 51"/>
                    <a:gd name="T37" fmla="*/ 27 h 34"/>
                    <a:gd name="T38" fmla="*/ 42 w 51"/>
                    <a:gd name="T39" fmla="*/ 27 h 34"/>
                    <a:gd name="T40" fmla="*/ 43 w 51"/>
                    <a:gd name="T41" fmla="*/ 27 h 34"/>
                    <a:gd name="T42" fmla="*/ 46 w 51"/>
                    <a:gd name="T43" fmla="*/ 27 h 34"/>
                    <a:gd name="T44" fmla="*/ 50 w 51"/>
                    <a:gd name="T45" fmla="*/ 23 h 34"/>
                    <a:gd name="T46" fmla="*/ 51 w 51"/>
                    <a:gd name="T47" fmla="*/ 20 h 34"/>
                    <a:gd name="T48" fmla="*/ 51 w 51"/>
                    <a:gd name="T49" fmla="*/ 17 h 34"/>
                    <a:gd name="T50" fmla="*/ 50 w 51"/>
                    <a:gd name="T51" fmla="*/ 1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4">
                      <a:moveTo>
                        <a:pt x="50" y="13"/>
                      </a:moveTo>
                      <a:lnTo>
                        <a:pt x="44" y="9"/>
                      </a:lnTo>
                      <a:lnTo>
                        <a:pt x="39" y="5"/>
                      </a:lnTo>
                      <a:lnTo>
                        <a:pt x="33" y="3"/>
                      </a:lnTo>
                      <a:lnTo>
                        <a:pt x="26" y="1"/>
                      </a:lnTo>
                      <a:lnTo>
                        <a:pt x="20" y="0"/>
                      </a:lnTo>
                      <a:lnTo>
                        <a:pt x="13" y="1"/>
                      </a:lnTo>
                      <a:lnTo>
                        <a:pt x="8" y="4"/>
                      </a:lnTo>
                      <a:lnTo>
                        <a:pt x="3" y="7"/>
                      </a:lnTo>
                      <a:lnTo>
                        <a:pt x="0" y="12"/>
                      </a:lnTo>
                      <a:lnTo>
                        <a:pt x="0" y="18"/>
                      </a:lnTo>
                      <a:lnTo>
                        <a:pt x="2" y="26"/>
                      </a:lnTo>
                      <a:lnTo>
                        <a:pt x="6" y="30"/>
                      </a:lnTo>
                      <a:lnTo>
                        <a:pt x="12" y="34"/>
                      </a:lnTo>
                      <a:lnTo>
                        <a:pt x="20" y="34"/>
                      </a:lnTo>
                      <a:lnTo>
                        <a:pt x="29" y="34"/>
                      </a:lnTo>
                      <a:lnTo>
                        <a:pt x="39" y="34"/>
                      </a:lnTo>
                      <a:lnTo>
                        <a:pt x="39" y="27"/>
                      </a:lnTo>
                      <a:lnTo>
                        <a:pt x="40" y="27"/>
                      </a:lnTo>
                      <a:lnTo>
                        <a:pt x="42" y="27"/>
                      </a:lnTo>
                      <a:lnTo>
                        <a:pt x="43" y="27"/>
                      </a:lnTo>
                      <a:lnTo>
                        <a:pt x="46" y="27"/>
                      </a:lnTo>
                      <a:lnTo>
                        <a:pt x="50" y="23"/>
                      </a:lnTo>
                      <a:lnTo>
                        <a:pt x="51" y="20"/>
                      </a:lnTo>
                      <a:lnTo>
                        <a:pt x="51" y="17"/>
                      </a:lnTo>
                      <a:lnTo>
                        <a:pt x="50" y="13"/>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03" name="Freeform 59"/>
                <p:cNvSpPr>
                  <a:spLocks/>
                </p:cNvSpPr>
                <p:nvPr/>
              </p:nvSpPr>
              <p:spPr bwMode="auto">
                <a:xfrm>
                  <a:off x="4329" y="2151"/>
                  <a:ext cx="26" cy="15"/>
                </a:xfrm>
                <a:custGeom>
                  <a:avLst/>
                  <a:gdLst>
                    <a:gd name="T0" fmla="*/ 74 w 78"/>
                    <a:gd name="T1" fmla="*/ 13 h 46"/>
                    <a:gd name="T2" fmla="*/ 66 w 78"/>
                    <a:gd name="T3" fmla="*/ 10 h 46"/>
                    <a:gd name="T4" fmla="*/ 60 w 78"/>
                    <a:gd name="T5" fmla="*/ 8 h 46"/>
                    <a:gd name="T6" fmla="*/ 52 w 78"/>
                    <a:gd name="T7" fmla="*/ 5 h 46"/>
                    <a:gd name="T8" fmla="*/ 44 w 78"/>
                    <a:gd name="T9" fmla="*/ 3 h 46"/>
                    <a:gd name="T10" fmla="*/ 38 w 78"/>
                    <a:gd name="T11" fmla="*/ 1 h 46"/>
                    <a:gd name="T12" fmla="*/ 30 w 78"/>
                    <a:gd name="T13" fmla="*/ 0 h 46"/>
                    <a:gd name="T14" fmla="*/ 24 w 78"/>
                    <a:gd name="T15" fmla="*/ 1 h 46"/>
                    <a:gd name="T16" fmla="*/ 17 w 78"/>
                    <a:gd name="T17" fmla="*/ 3 h 46"/>
                    <a:gd name="T18" fmla="*/ 9 w 78"/>
                    <a:gd name="T19" fmla="*/ 10 h 46"/>
                    <a:gd name="T20" fmla="*/ 4 w 78"/>
                    <a:gd name="T21" fmla="*/ 21 h 46"/>
                    <a:gd name="T22" fmla="*/ 2 w 78"/>
                    <a:gd name="T23" fmla="*/ 34 h 46"/>
                    <a:gd name="T24" fmla="*/ 0 w 78"/>
                    <a:gd name="T25" fmla="*/ 46 h 46"/>
                    <a:gd name="T26" fmla="*/ 9 w 78"/>
                    <a:gd name="T27" fmla="*/ 46 h 46"/>
                    <a:gd name="T28" fmla="*/ 18 w 78"/>
                    <a:gd name="T29" fmla="*/ 44 h 46"/>
                    <a:gd name="T30" fmla="*/ 28 w 78"/>
                    <a:gd name="T31" fmla="*/ 41 h 46"/>
                    <a:gd name="T32" fmla="*/ 37 w 78"/>
                    <a:gd name="T33" fmla="*/ 37 h 46"/>
                    <a:gd name="T34" fmla="*/ 46 w 78"/>
                    <a:gd name="T35" fmla="*/ 34 h 46"/>
                    <a:gd name="T36" fmla="*/ 55 w 78"/>
                    <a:gd name="T37" fmla="*/ 31 h 46"/>
                    <a:gd name="T38" fmla="*/ 64 w 78"/>
                    <a:gd name="T39" fmla="*/ 30 h 46"/>
                    <a:gd name="T40" fmla="*/ 74 w 78"/>
                    <a:gd name="T41" fmla="*/ 30 h 46"/>
                    <a:gd name="T42" fmla="*/ 75 w 78"/>
                    <a:gd name="T43" fmla="*/ 24 h 46"/>
                    <a:gd name="T44" fmla="*/ 78 w 78"/>
                    <a:gd name="T45" fmla="*/ 21 h 46"/>
                    <a:gd name="T46" fmla="*/ 78 w 78"/>
                    <a:gd name="T47" fmla="*/ 17 h 46"/>
                    <a:gd name="T48" fmla="*/ 74 w 78"/>
                    <a:gd name="T49" fmla="*/ 1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 h="46">
                      <a:moveTo>
                        <a:pt x="74" y="13"/>
                      </a:moveTo>
                      <a:lnTo>
                        <a:pt x="66" y="10"/>
                      </a:lnTo>
                      <a:lnTo>
                        <a:pt x="60" y="8"/>
                      </a:lnTo>
                      <a:lnTo>
                        <a:pt x="52" y="5"/>
                      </a:lnTo>
                      <a:lnTo>
                        <a:pt x="44" y="3"/>
                      </a:lnTo>
                      <a:lnTo>
                        <a:pt x="38" y="1"/>
                      </a:lnTo>
                      <a:lnTo>
                        <a:pt x="30" y="0"/>
                      </a:lnTo>
                      <a:lnTo>
                        <a:pt x="24" y="1"/>
                      </a:lnTo>
                      <a:lnTo>
                        <a:pt x="17" y="3"/>
                      </a:lnTo>
                      <a:lnTo>
                        <a:pt x="9" y="10"/>
                      </a:lnTo>
                      <a:lnTo>
                        <a:pt x="4" y="21"/>
                      </a:lnTo>
                      <a:lnTo>
                        <a:pt x="2" y="34"/>
                      </a:lnTo>
                      <a:lnTo>
                        <a:pt x="0" y="46"/>
                      </a:lnTo>
                      <a:lnTo>
                        <a:pt x="9" y="46"/>
                      </a:lnTo>
                      <a:lnTo>
                        <a:pt x="18" y="44"/>
                      </a:lnTo>
                      <a:lnTo>
                        <a:pt x="28" y="41"/>
                      </a:lnTo>
                      <a:lnTo>
                        <a:pt x="37" y="37"/>
                      </a:lnTo>
                      <a:lnTo>
                        <a:pt x="46" y="34"/>
                      </a:lnTo>
                      <a:lnTo>
                        <a:pt x="55" y="31"/>
                      </a:lnTo>
                      <a:lnTo>
                        <a:pt x="64" y="30"/>
                      </a:lnTo>
                      <a:lnTo>
                        <a:pt x="74" y="30"/>
                      </a:lnTo>
                      <a:lnTo>
                        <a:pt x="75" y="24"/>
                      </a:lnTo>
                      <a:lnTo>
                        <a:pt x="78" y="21"/>
                      </a:lnTo>
                      <a:lnTo>
                        <a:pt x="78" y="17"/>
                      </a:lnTo>
                      <a:lnTo>
                        <a:pt x="74" y="13"/>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04" name="Freeform 60"/>
                <p:cNvSpPr>
                  <a:spLocks/>
                </p:cNvSpPr>
                <p:nvPr/>
              </p:nvSpPr>
              <p:spPr bwMode="auto">
                <a:xfrm>
                  <a:off x="3952" y="2122"/>
                  <a:ext cx="15" cy="7"/>
                </a:xfrm>
                <a:custGeom>
                  <a:avLst/>
                  <a:gdLst>
                    <a:gd name="T0" fmla="*/ 46 w 46"/>
                    <a:gd name="T1" fmla="*/ 7 h 20"/>
                    <a:gd name="T2" fmla="*/ 44 w 46"/>
                    <a:gd name="T3" fmla="*/ 2 h 20"/>
                    <a:gd name="T4" fmla="*/ 40 w 46"/>
                    <a:gd name="T5" fmla="*/ 0 h 20"/>
                    <a:gd name="T6" fmla="*/ 33 w 46"/>
                    <a:gd name="T7" fmla="*/ 0 h 20"/>
                    <a:gd name="T8" fmla="*/ 27 w 46"/>
                    <a:gd name="T9" fmla="*/ 2 h 20"/>
                    <a:gd name="T10" fmla="*/ 19 w 46"/>
                    <a:gd name="T11" fmla="*/ 7 h 20"/>
                    <a:gd name="T12" fmla="*/ 13 w 46"/>
                    <a:gd name="T13" fmla="*/ 11 h 20"/>
                    <a:gd name="T14" fmla="*/ 5 w 46"/>
                    <a:gd name="T15" fmla="*/ 16 h 20"/>
                    <a:gd name="T16" fmla="*/ 0 w 46"/>
                    <a:gd name="T17" fmla="*/ 20 h 20"/>
                    <a:gd name="T18" fmla="*/ 6 w 46"/>
                    <a:gd name="T19" fmla="*/ 20 h 20"/>
                    <a:gd name="T20" fmla="*/ 15 w 46"/>
                    <a:gd name="T21" fmla="*/ 20 h 20"/>
                    <a:gd name="T22" fmla="*/ 23 w 46"/>
                    <a:gd name="T23" fmla="*/ 20 h 20"/>
                    <a:gd name="T24" fmla="*/ 31 w 46"/>
                    <a:gd name="T25" fmla="*/ 20 h 20"/>
                    <a:gd name="T26" fmla="*/ 37 w 46"/>
                    <a:gd name="T27" fmla="*/ 20 h 20"/>
                    <a:gd name="T28" fmla="*/ 42 w 46"/>
                    <a:gd name="T29" fmla="*/ 18 h 20"/>
                    <a:gd name="T30" fmla="*/ 46 w 46"/>
                    <a:gd name="T31" fmla="*/ 14 h 20"/>
                    <a:gd name="T32" fmla="*/ 46 w 46"/>
                    <a:gd name="T3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20">
                      <a:moveTo>
                        <a:pt x="46" y="7"/>
                      </a:moveTo>
                      <a:lnTo>
                        <a:pt x="44" y="2"/>
                      </a:lnTo>
                      <a:lnTo>
                        <a:pt x="40" y="0"/>
                      </a:lnTo>
                      <a:lnTo>
                        <a:pt x="33" y="0"/>
                      </a:lnTo>
                      <a:lnTo>
                        <a:pt x="27" y="2"/>
                      </a:lnTo>
                      <a:lnTo>
                        <a:pt x="19" y="7"/>
                      </a:lnTo>
                      <a:lnTo>
                        <a:pt x="13" y="11"/>
                      </a:lnTo>
                      <a:lnTo>
                        <a:pt x="5" y="16"/>
                      </a:lnTo>
                      <a:lnTo>
                        <a:pt x="0" y="20"/>
                      </a:lnTo>
                      <a:lnTo>
                        <a:pt x="6" y="20"/>
                      </a:lnTo>
                      <a:lnTo>
                        <a:pt x="15" y="20"/>
                      </a:lnTo>
                      <a:lnTo>
                        <a:pt x="23" y="20"/>
                      </a:lnTo>
                      <a:lnTo>
                        <a:pt x="31" y="20"/>
                      </a:lnTo>
                      <a:lnTo>
                        <a:pt x="37" y="20"/>
                      </a:lnTo>
                      <a:lnTo>
                        <a:pt x="42" y="18"/>
                      </a:lnTo>
                      <a:lnTo>
                        <a:pt x="46" y="14"/>
                      </a:lnTo>
                      <a:lnTo>
                        <a:pt x="46" y="7"/>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979005" name="Group 61"/>
            <p:cNvGrpSpPr>
              <a:grpSpLocks/>
            </p:cNvGrpSpPr>
            <p:nvPr/>
          </p:nvGrpSpPr>
          <p:grpSpPr bwMode="auto">
            <a:xfrm>
              <a:off x="411" y="2741"/>
              <a:ext cx="334" cy="330"/>
              <a:chOff x="4156" y="1233"/>
              <a:chExt cx="990" cy="972"/>
            </a:xfrm>
          </p:grpSpPr>
          <p:graphicFrame>
            <p:nvGraphicFramePr>
              <p:cNvPr id="979006" name="Object 62"/>
              <p:cNvGraphicFramePr>
                <a:graphicFrameLocks noChangeAspect="1"/>
              </p:cNvGraphicFramePr>
              <p:nvPr/>
            </p:nvGraphicFramePr>
            <p:xfrm>
              <a:off x="4156" y="1233"/>
              <a:ext cx="990" cy="972"/>
            </p:xfrm>
            <a:graphic>
              <a:graphicData uri="http://schemas.openxmlformats.org/presentationml/2006/ole">
                <mc:AlternateContent xmlns:mc="http://schemas.openxmlformats.org/markup-compatibility/2006">
                  <mc:Choice xmlns:v="urn:schemas-microsoft-com:vml" Requires="v">
                    <p:oleObj spid="_x0000_s979162" name="Bitmap Image" r:id="rId10" imgW="1038370" imgH="1019048" progId="Paint.Picture">
                      <p:embed/>
                    </p:oleObj>
                  </mc:Choice>
                  <mc:Fallback>
                    <p:oleObj name="Bitmap Image" r:id="rId10" imgW="1038370" imgH="1019048" progId="Paint.Picture">
                      <p:embed/>
                      <p:pic>
                        <p:nvPicPr>
                          <p:cNvPr id="0" name="Object 6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56" y="1233"/>
                            <a:ext cx="990" cy="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79007" name="Group 63"/>
              <p:cNvGrpSpPr>
                <a:grpSpLocks/>
              </p:cNvGrpSpPr>
              <p:nvPr/>
            </p:nvGrpSpPr>
            <p:grpSpPr bwMode="auto">
              <a:xfrm>
                <a:off x="4224" y="1296"/>
                <a:ext cx="854" cy="847"/>
                <a:chOff x="4752" y="2016"/>
                <a:chExt cx="854" cy="847"/>
              </a:xfrm>
            </p:grpSpPr>
            <p:sp>
              <p:nvSpPr>
                <p:cNvPr id="979008" name="Freeform 64"/>
                <p:cNvSpPr>
                  <a:spLocks/>
                </p:cNvSpPr>
                <p:nvPr/>
              </p:nvSpPr>
              <p:spPr bwMode="auto">
                <a:xfrm>
                  <a:off x="4752" y="2112"/>
                  <a:ext cx="854" cy="630"/>
                </a:xfrm>
                <a:custGeom>
                  <a:avLst/>
                  <a:gdLst>
                    <a:gd name="T0" fmla="*/ 1150 w 2562"/>
                    <a:gd name="T1" fmla="*/ 5 h 1891"/>
                    <a:gd name="T2" fmla="*/ 961 w 2562"/>
                    <a:gd name="T3" fmla="*/ 30 h 1891"/>
                    <a:gd name="T4" fmla="*/ 783 w 2562"/>
                    <a:gd name="T5" fmla="*/ 75 h 1891"/>
                    <a:gd name="T6" fmla="*/ 618 w 2562"/>
                    <a:gd name="T7" fmla="*/ 137 h 1891"/>
                    <a:gd name="T8" fmla="*/ 466 w 2562"/>
                    <a:gd name="T9" fmla="*/ 217 h 1891"/>
                    <a:gd name="T10" fmla="*/ 333 w 2562"/>
                    <a:gd name="T11" fmla="*/ 310 h 1891"/>
                    <a:gd name="T12" fmla="*/ 220 w 2562"/>
                    <a:gd name="T13" fmla="*/ 417 h 1891"/>
                    <a:gd name="T14" fmla="*/ 127 w 2562"/>
                    <a:gd name="T15" fmla="*/ 536 h 1891"/>
                    <a:gd name="T16" fmla="*/ 58 w 2562"/>
                    <a:gd name="T17" fmla="*/ 665 h 1891"/>
                    <a:gd name="T18" fmla="*/ 14 w 2562"/>
                    <a:gd name="T19" fmla="*/ 802 h 1891"/>
                    <a:gd name="T20" fmla="*/ 0 w 2562"/>
                    <a:gd name="T21" fmla="*/ 946 h 1891"/>
                    <a:gd name="T22" fmla="*/ 9 w 2562"/>
                    <a:gd name="T23" fmla="*/ 1059 h 1891"/>
                    <a:gd name="T24" fmla="*/ 36 w 2562"/>
                    <a:gd name="T25" fmla="*/ 1169 h 1891"/>
                    <a:gd name="T26" fmla="*/ 80 w 2562"/>
                    <a:gd name="T27" fmla="*/ 1276 h 1891"/>
                    <a:gd name="T28" fmla="*/ 142 w 2562"/>
                    <a:gd name="T29" fmla="*/ 1378 h 1891"/>
                    <a:gd name="T30" fmla="*/ 220 w 2562"/>
                    <a:gd name="T31" fmla="*/ 1475 h 1891"/>
                    <a:gd name="T32" fmla="*/ 296 w 2562"/>
                    <a:gd name="T33" fmla="*/ 1550 h 1891"/>
                    <a:gd name="T34" fmla="*/ 372 w 2562"/>
                    <a:gd name="T35" fmla="*/ 1612 h 1891"/>
                    <a:gd name="T36" fmla="*/ 455 w 2562"/>
                    <a:gd name="T37" fmla="*/ 1668 h 1891"/>
                    <a:gd name="T38" fmla="*/ 544 w 2562"/>
                    <a:gd name="T39" fmla="*/ 1718 h 1891"/>
                    <a:gd name="T40" fmla="*/ 638 w 2562"/>
                    <a:gd name="T41" fmla="*/ 1762 h 1891"/>
                    <a:gd name="T42" fmla="*/ 736 w 2562"/>
                    <a:gd name="T43" fmla="*/ 1801 h 1891"/>
                    <a:gd name="T44" fmla="*/ 840 w 2562"/>
                    <a:gd name="T45" fmla="*/ 1833 h 1891"/>
                    <a:gd name="T46" fmla="*/ 946 w 2562"/>
                    <a:gd name="T47" fmla="*/ 1858 h 1891"/>
                    <a:gd name="T48" fmla="*/ 1056 w 2562"/>
                    <a:gd name="T49" fmla="*/ 1876 h 1891"/>
                    <a:gd name="T50" fmla="*/ 1167 w 2562"/>
                    <a:gd name="T51" fmla="*/ 1887 h 1891"/>
                    <a:gd name="T52" fmla="*/ 1280 w 2562"/>
                    <a:gd name="T53" fmla="*/ 1891 h 1891"/>
                    <a:gd name="T54" fmla="*/ 1394 w 2562"/>
                    <a:gd name="T55" fmla="*/ 1887 h 1891"/>
                    <a:gd name="T56" fmla="*/ 1505 w 2562"/>
                    <a:gd name="T57" fmla="*/ 1876 h 1891"/>
                    <a:gd name="T58" fmla="*/ 1615 w 2562"/>
                    <a:gd name="T59" fmla="*/ 1858 h 1891"/>
                    <a:gd name="T60" fmla="*/ 1721 w 2562"/>
                    <a:gd name="T61" fmla="*/ 1833 h 1891"/>
                    <a:gd name="T62" fmla="*/ 1824 w 2562"/>
                    <a:gd name="T63" fmla="*/ 1801 h 1891"/>
                    <a:gd name="T64" fmla="*/ 1924 w 2562"/>
                    <a:gd name="T65" fmla="*/ 1762 h 1891"/>
                    <a:gd name="T66" fmla="*/ 2018 w 2562"/>
                    <a:gd name="T67" fmla="*/ 1718 h 1891"/>
                    <a:gd name="T68" fmla="*/ 2106 w 2562"/>
                    <a:gd name="T69" fmla="*/ 1668 h 1891"/>
                    <a:gd name="T70" fmla="*/ 2190 w 2562"/>
                    <a:gd name="T71" fmla="*/ 1612 h 1891"/>
                    <a:gd name="T72" fmla="*/ 2266 w 2562"/>
                    <a:gd name="T73" fmla="*/ 1550 h 1891"/>
                    <a:gd name="T74" fmla="*/ 2342 w 2562"/>
                    <a:gd name="T75" fmla="*/ 1475 h 1891"/>
                    <a:gd name="T76" fmla="*/ 2420 w 2562"/>
                    <a:gd name="T77" fmla="*/ 1378 h 1891"/>
                    <a:gd name="T78" fmla="*/ 2482 w 2562"/>
                    <a:gd name="T79" fmla="*/ 1276 h 1891"/>
                    <a:gd name="T80" fmla="*/ 2526 w 2562"/>
                    <a:gd name="T81" fmla="*/ 1169 h 1891"/>
                    <a:gd name="T82" fmla="*/ 2553 w 2562"/>
                    <a:gd name="T83" fmla="*/ 1059 h 1891"/>
                    <a:gd name="T84" fmla="*/ 2562 w 2562"/>
                    <a:gd name="T85" fmla="*/ 946 h 1891"/>
                    <a:gd name="T86" fmla="*/ 2553 w 2562"/>
                    <a:gd name="T87" fmla="*/ 832 h 1891"/>
                    <a:gd name="T88" fmla="*/ 2526 w 2562"/>
                    <a:gd name="T89" fmla="*/ 721 h 1891"/>
                    <a:gd name="T90" fmla="*/ 2482 w 2562"/>
                    <a:gd name="T91" fmla="*/ 615 h 1891"/>
                    <a:gd name="T92" fmla="*/ 2420 w 2562"/>
                    <a:gd name="T93" fmla="*/ 513 h 1891"/>
                    <a:gd name="T94" fmla="*/ 2342 w 2562"/>
                    <a:gd name="T95" fmla="*/ 416 h 1891"/>
                    <a:gd name="T96" fmla="*/ 2266 w 2562"/>
                    <a:gd name="T97" fmla="*/ 341 h 1891"/>
                    <a:gd name="T98" fmla="*/ 2190 w 2562"/>
                    <a:gd name="T99" fmla="*/ 279 h 1891"/>
                    <a:gd name="T100" fmla="*/ 2106 w 2562"/>
                    <a:gd name="T101" fmla="*/ 224 h 1891"/>
                    <a:gd name="T102" fmla="*/ 2018 w 2562"/>
                    <a:gd name="T103" fmla="*/ 173 h 1891"/>
                    <a:gd name="T104" fmla="*/ 1924 w 2562"/>
                    <a:gd name="T105" fmla="*/ 128 h 1891"/>
                    <a:gd name="T106" fmla="*/ 1824 w 2562"/>
                    <a:gd name="T107" fmla="*/ 91 h 1891"/>
                    <a:gd name="T108" fmla="*/ 1721 w 2562"/>
                    <a:gd name="T109" fmla="*/ 58 h 1891"/>
                    <a:gd name="T110" fmla="*/ 1615 w 2562"/>
                    <a:gd name="T111" fmla="*/ 34 h 1891"/>
                    <a:gd name="T112" fmla="*/ 1505 w 2562"/>
                    <a:gd name="T113" fmla="*/ 14 h 1891"/>
                    <a:gd name="T114" fmla="*/ 1394 w 2562"/>
                    <a:gd name="T115" fmla="*/ 4 h 1891"/>
                    <a:gd name="T116" fmla="*/ 1280 w 2562"/>
                    <a:gd name="T117" fmla="*/ 0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62" h="1891">
                      <a:moveTo>
                        <a:pt x="1280" y="0"/>
                      </a:moveTo>
                      <a:lnTo>
                        <a:pt x="1214" y="1"/>
                      </a:lnTo>
                      <a:lnTo>
                        <a:pt x="1150" y="5"/>
                      </a:lnTo>
                      <a:lnTo>
                        <a:pt x="1085" y="10"/>
                      </a:lnTo>
                      <a:lnTo>
                        <a:pt x="1023" y="19"/>
                      </a:lnTo>
                      <a:lnTo>
                        <a:pt x="961" y="30"/>
                      </a:lnTo>
                      <a:lnTo>
                        <a:pt x="901" y="43"/>
                      </a:lnTo>
                      <a:lnTo>
                        <a:pt x="841" y="58"/>
                      </a:lnTo>
                      <a:lnTo>
                        <a:pt x="783" y="75"/>
                      </a:lnTo>
                      <a:lnTo>
                        <a:pt x="726" y="93"/>
                      </a:lnTo>
                      <a:lnTo>
                        <a:pt x="671" y="115"/>
                      </a:lnTo>
                      <a:lnTo>
                        <a:pt x="618" y="137"/>
                      </a:lnTo>
                      <a:lnTo>
                        <a:pt x="566" y="162"/>
                      </a:lnTo>
                      <a:lnTo>
                        <a:pt x="516" y="189"/>
                      </a:lnTo>
                      <a:lnTo>
                        <a:pt x="466" y="217"/>
                      </a:lnTo>
                      <a:lnTo>
                        <a:pt x="420" y="247"/>
                      </a:lnTo>
                      <a:lnTo>
                        <a:pt x="376" y="278"/>
                      </a:lnTo>
                      <a:lnTo>
                        <a:pt x="333" y="310"/>
                      </a:lnTo>
                      <a:lnTo>
                        <a:pt x="293" y="345"/>
                      </a:lnTo>
                      <a:lnTo>
                        <a:pt x="255" y="381"/>
                      </a:lnTo>
                      <a:lnTo>
                        <a:pt x="220" y="417"/>
                      </a:lnTo>
                      <a:lnTo>
                        <a:pt x="186" y="456"/>
                      </a:lnTo>
                      <a:lnTo>
                        <a:pt x="155" y="496"/>
                      </a:lnTo>
                      <a:lnTo>
                        <a:pt x="127" y="536"/>
                      </a:lnTo>
                      <a:lnTo>
                        <a:pt x="101" y="579"/>
                      </a:lnTo>
                      <a:lnTo>
                        <a:pt x="78" y="621"/>
                      </a:lnTo>
                      <a:lnTo>
                        <a:pt x="58" y="665"/>
                      </a:lnTo>
                      <a:lnTo>
                        <a:pt x="40" y="709"/>
                      </a:lnTo>
                      <a:lnTo>
                        <a:pt x="26" y="756"/>
                      </a:lnTo>
                      <a:lnTo>
                        <a:pt x="14" y="802"/>
                      </a:lnTo>
                      <a:lnTo>
                        <a:pt x="6" y="849"/>
                      </a:lnTo>
                      <a:lnTo>
                        <a:pt x="1" y="897"/>
                      </a:lnTo>
                      <a:lnTo>
                        <a:pt x="0" y="946"/>
                      </a:lnTo>
                      <a:lnTo>
                        <a:pt x="1" y="983"/>
                      </a:lnTo>
                      <a:lnTo>
                        <a:pt x="4" y="1022"/>
                      </a:lnTo>
                      <a:lnTo>
                        <a:pt x="9" y="1059"/>
                      </a:lnTo>
                      <a:lnTo>
                        <a:pt x="16" y="1096"/>
                      </a:lnTo>
                      <a:lnTo>
                        <a:pt x="25" y="1133"/>
                      </a:lnTo>
                      <a:lnTo>
                        <a:pt x="36" y="1169"/>
                      </a:lnTo>
                      <a:lnTo>
                        <a:pt x="49" y="1205"/>
                      </a:lnTo>
                      <a:lnTo>
                        <a:pt x="63" y="1242"/>
                      </a:lnTo>
                      <a:lnTo>
                        <a:pt x="80" y="1276"/>
                      </a:lnTo>
                      <a:lnTo>
                        <a:pt x="99" y="1311"/>
                      </a:lnTo>
                      <a:lnTo>
                        <a:pt x="119" y="1345"/>
                      </a:lnTo>
                      <a:lnTo>
                        <a:pt x="142" y="1378"/>
                      </a:lnTo>
                      <a:lnTo>
                        <a:pt x="165" y="1412"/>
                      </a:lnTo>
                      <a:lnTo>
                        <a:pt x="193" y="1444"/>
                      </a:lnTo>
                      <a:lnTo>
                        <a:pt x="220" y="1475"/>
                      </a:lnTo>
                      <a:lnTo>
                        <a:pt x="249" y="1506"/>
                      </a:lnTo>
                      <a:lnTo>
                        <a:pt x="273" y="1528"/>
                      </a:lnTo>
                      <a:lnTo>
                        <a:pt x="296" y="1550"/>
                      </a:lnTo>
                      <a:lnTo>
                        <a:pt x="320" y="1571"/>
                      </a:lnTo>
                      <a:lnTo>
                        <a:pt x="346" y="1592"/>
                      </a:lnTo>
                      <a:lnTo>
                        <a:pt x="372" y="1612"/>
                      </a:lnTo>
                      <a:lnTo>
                        <a:pt x="399" y="1632"/>
                      </a:lnTo>
                      <a:lnTo>
                        <a:pt x="426" y="1650"/>
                      </a:lnTo>
                      <a:lnTo>
                        <a:pt x="455" y="1668"/>
                      </a:lnTo>
                      <a:lnTo>
                        <a:pt x="484" y="1686"/>
                      </a:lnTo>
                      <a:lnTo>
                        <a:pt x="513" y="1703"/>
                      </a:lnTo>
                      <a:lnTo>
                        <a:pt x="544" y="1718"/>
                      </a:lnTo>
                      <a:lnTo>
                        <a:pt x="575" y="1734"/>
                      </a:lnTo>
                      <a:lnTo>
                        <a:pt x="606" y="1749"/>
                      </a:lnTo>
                      <a:lnTo>
                        <a:pt x="638" y="1762"/>
                      </a:lnTo>
                      <a:lnTo>
                        <a:pt x="671" y="1776"/>
                      </a:lnTo>
                      <a:lnTo>
                        <a:pt x="703" y="1789"/>
                      </a:lnTo>
                      <a:lnTo>
                        <a:pt x="736" y="1801"/>
                      </a:lnTo>
                      <a:lnTo>
                        <a:pt x="771" y="1812"/>
                      </a:lnTo>
                      <a:lnTo>
                        <a:pt x="805" y="1823"/>
                      </a:lnTo>
                      <a:lnTo>
                        <a:pt x="840" y="1833"/>
                      </a:lnTo>
                      <a:lnTo>
                        <a:pt x="875" y="1842"/>
                      </a:lnTo>
                      <a:lnTo>
                        <a:pt x="911" y="1850"/>
                      </a:lnTo>
                      <a:lnTo>
                        <a:pt x="946" y="1858"/>
                      </a:lnTo>
                      <a:lnTo>
                        <a:pt x="982" y="1865"/>
                      </a:lnTo>
                      <a:lnTo>
                        <a:pt x="1019" y="1871"/>
                      </a:lnTo>
                      <a:lnTo>
                        <a:pt x="1056" y="1876"/>
                      </a:lnTo>
                      <a:lnTo>
                        <a:pt x="1093" y="1881"/>
                      </a:lnTo>
                      <a:lnTo>
                        <a:pt x="1129" y="1885"/>
                      </a:lnTo>
                      <a:lnTo>
                        <a:pt x="1167" y="1887"/>
                      </a:lnTo>
                      <a:lnTo>
                        <a:pt x="1205" y="1890"/>
                      </a:lnTo>
                      <a:lnTo>
                        <a:pt x="1243" y="1891"/>
                      </a:lnTo>
                      <a:lnTo>
                        <a:pt x="1280" y="1891"/>
                      </a:lnTo>
                      <a:lnTo>
                        <a:pt x="1318" y="1891"/>
                      </a:lnTo>
                      <a:lnTo>
                        <a:pt x="1357" y="1890"/>
                      </a:lnTo>
                      <a:lnTo>
                        <a:pt x="1394" y="1887"/>
                      </a:lnTo>
                      <a:lnTo>
                        <a:pt x="1432" y="1885"/>
                      </a:lnTo>
                      <a:lnTo>
                        <a:pt x="1469" y="1881"/>
                      </a:lnTo>
                      <a:lnTo>
                        <a:pt x="1505" y="1876"/>
                      </a:lnTo>
                      <a:lnTo>
                        <a:pt x="1543" y="1871"/>
                      </a:lnTo>
                      <a:lnTo>
                        <a:pt x="1579" y="1865"/>
                      </a:lnTo>
                      <a:lnTo>
                        <a:pt x="1615" y="1858"/>
                      </a:lnTo>
                      <a:lnTo>
                        <a:pt x="1651" y="1850"/>
                      </a:lnTo>
                      <a:lnTo>
                        <a:pt x="1686" y="1842"/>
                      </a:lnTo>
                      <a:lnTo>
                        <a:pt x="1721" y="1833"/>
                      </a:lnTo>
                      <a:lnTo>
                        <a:pt x="1756" y="1823"/>
                      </a:lnTo>
                      <a:lnTo>
                        <a:pt x="1791" y="1812"/>
                      </a:lnTo>
                      <a:lnTo>
                        <a:pt x="1824" y="1801"/>
                      </a:lnTo>
                      <a:lnTo>
                        <a:pt x="1858" y="1789"/>
                      </a:lnTo>
                      <a:lnTo>
                        <a:pt x="1891" y="1776"/>
                      </a:lnTo>
                      <a:lnTo>
                        <a:pt x="1924" y="1762"/>
                      </a:lnTo>
                      <a:lnTo>
                        <a:pt x="1956" y="1749"/>
                      </a:lnTo>
                      <a:lnTo>
                        <a:pt x="1987" y="1734"/>
                      </a:lnTo>
                      <a:lnTo>
                        <a:pt x="2018" y="1718"/>
                      </a:lnTo>
                      <a:lnTo>
                        <a:pt x="2048" y="1703"/>
                      </a:lnTo>
                      <a:lnTo>
                        <a:pt x="2078" y="1686"/>
                      </a:lnTo>
                      <a:lnTo>
                        <a:pt x="2106" y="1668"/>
                      </a:lnTo>
                      <a:lnTo>
                        <a:pt x="2134" y="1650"/>
                      </a:lnTo>
                      <a:lnTo>
                        <a:pt x="2163" y="1632"/>
                      </a:lnTo>
                      <a:lnTo>
                        <a:pt x="2190" y="1612"/>
                      </a:lnTo>
                      <a:lnTo>
                        <a:pt x="2216" y="1592"/>
                      </a:lnTo>
                      <a:lnTo>
                        <a:pt x="2242" y="1571"/>
                      </a:lnTo>
                      <a:lnTo>
                        <a:pt x="2266" y="1550"/>
                      </a:lnTo>
                      <a:lnTo>
                        <a:pt x="2289" y="1528"/>
                      </a:lnTo>
                      <a:lnTo>
                        <a:pt x="2313" y="1506"/>
                      </a:lnTo>
                      <a:lnTo>
                        <a:pt x="2342" y="1475"/>
                      </a:lnTo>
                      <a:lnTo>
                        <a:pt x="2369" y="1444"/>
                      </a:lnTo>
                      <a:lnTo>
                        <a:pt x="2397" y="1412"/>
                      </a:lnTo>
                      <a:lnTo>
                        <a:pt x="2420" y="1378"/>
                      </a:lnTo>
                      <a:lnTo>
                        <a:pt x="2443" y="1345"/>
                      </a:lnTo>
                      <a:lnTo>
                        <a:pt x="2463" y="1311"/>
                      </a:lnTo>
                      <a:lnTo>
                        <a:pt x="2482" y="1276"/>
                      </a:lnTo>
                      <a:lnTo>
                        <a:pt x="2499" y="1242"/>
                      </a:lnTo>
                      <a:lnTo>
                        <a:pt x="2513" y="1205"/>
                      </a:lnTo>
                      <a:lnTo>
                        <a:pt x="2526" y="1169"/>
                      </a:lnTo>
                      <a:lnTo>
                        <a:pt x="2537" y="1133"/>
                      </a:lnTo>
                      <a:lnTo>
                        <a:pt x="2546" y="1096"/>
                      </a:lnTo>
                      <a:lnTo>
                        <a:pt x="2553" y="1059"/>
                      </a:lnTo>
                      <a:lnTo>
                        <a:pt x="2558" y="1022"/>
                      </a:lnTo>
                      <a:lnTo>
                        <a:pt x="2561" y="983"/>
                      </a:lnTo>
                      <a:lnTo>
                        <a:pt x="2562" y="946"/>
                      </a:lnTo>
                      <a:lnTo>
                        <a:pt x="2561" y="907"/>
                      </a:lnTo>
                      <a:lnTo>
                        <a:pt x="2558" y="869"/>
                      </a:lnTo>
                      <a:lnTo>
                        <a:pt x="2553" y="832"/>
                      </a:lnTo>
                      <a:lnTo>
                        <a:pt x="2546" y="795"/>
                      </a:lnTo>
                      <a:lnTo>
                        <a:pt x="2537" y="758"/>
                      </a:lnTo>
                      <a:lnTo>
                        <a:pt x="2526" y="721"/>
                      </a:lnTo>
                      <a:lnTo>
                        <a:pt x="2513" y="686"/>
                      </a:lnTo>
                      <a:lnTo>
                        <a:pt x="2499" y="650"/>
                      </a:lnTo>
                      <a:lnTo>
                        <a:pt x="2482" y="615"/>
                      </a:lnTo>
                      <a:lnTo>
                        <a:pt x="2463" y="580"/>
                      </a:lnTo>
                      <a:lnTo>
                        <a:pt x="2443" y="547"/>
                      </a:lnTo>
                      <a:lnTo>
                        <a:pt x="2420" y="513"/>
                      </a:lnTo>
                      <a:lnTo>
                        <a:pt x="2397" y="479"/>
                      </a:lnTo>
                      <a:lnTo>
                        <a:pt x="2369" y="447"/>
                      </a:lnTo>
                      <a:lnTo>
                        <a:pt x="2342" y="416"/>
                      </a:lnTo>
                      <a:lnTo>
                        <a:pt x="2313" y="385"/>
                      </a:lnTo>
                      <a:lnTo>
                        <a:pt x="2289" y="363"/>
                      </a:lnTo>
                      <a:lnTo>
                        <a:pt x="2266" y="341"/>
                      </a:lnTo>
                      <a:lnTo>
                        <a:pt x="2242" y="319"/>
                      </a:lnTo>
                      <a:lnTo>
                        <a:pt x="2216" y="300"/>
                      </a:lnTo>
                      <a:lnTo>
                        <a:pt x="2190" y="279"/>
                      </a:lnTo>
                      <a:lnTo>
                        <a:pt x="2163" y="260"/>
                      </a:lnTo>
                      <a:lnTo>
                        <a:pt x="2134" y="242"/>
                      </a:lnTo>
                      <a:lnTo>
                        <a:pt x="2106" y="224"/>
                      </a:lnTo>
                      <a:lnTo>
                        <a:pt x="2078" y="205"/>
                      </a:lnTo>
                      <a:lnTo>
                        <a:pt x="2048" y="189"/>
                      </a:lnTo>
                      <a:lnTo>
                        <a:pt x="2018" y="173"/>
                      </a:lnTo>
                      <a:lnTo>
                        <a:pt x="1987" y="158"/>
                      </a:lnTo>
                      <a:lnTo>
                        <a:pt x="1956" y="142"/>
                      </a:lnTo>
                      <a:lnTo>
                        <a:pt x="1924" y="128"/>
                      </a:lnTo>
                      <a:lnTo>
                        <a:pt x="1891" y="115"/>
                      </a:lnTo>
                      <a:lnTo>
                        <a:pt x="1858" y="102"/>
                      </a:lnTo>
                      <a:lnTo>
                        <a:pt x="1824" y="91"/>
                      </a:lnTo>
                      <a:lnTo>
                        <a:pt x="1791" y="79"/>
                      </a:lnTo>
                      <a:lnTo>
                        <a:pt x="1756" y="69"/>
                      </a:lnTo>
                      <a:lnTo>
                        <a:pt x="1721" y="58"/>
                      </a:lnTo>
                      <a:lnTo>
                        <a:pt x="1686" y="49"/>
                      </a:lnTo>
                      <a:lnTo>
                        <a:pt x="1651" y="40"/>
                      </a:lnTo>
                      <a:lnTo>
                        <a:pt x="1615" y="34"/>
                      </a:lnTo>
                      <a:lnTo>
                        <a:pt x="1579" y="26"/>
                      </a:lnTo>
                      <a:lnTo>
                        <a:pt x="1543" y="21"/>
                      </a:lnTo>
                      <a:lnTo>
                        <a:pt x="1505" y="14"/>
                      </a:lnTo>
                      <a:lnTo>
                        <a:pt x="1469" y="10"/>
                      </a:lnTo>
                      <a:lnTo>
                        <a:pt x="1432" y="7"/>
                      </a:lnTo>
                      <a:lnTo>
                        <a:pt x="1394" y="4"/>
                      </a:lnTo>
                      <a:lnTo>
                        <a:pt x="1357" y="1"/>
                      </a:lnTo>
                      <a:lnTo>
                        <a:pt x="1318" y="0"/>
                      </a:lnTo>
                      <a:lnTo>
                        <a:pt x="1280" y="0"/>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09" name="Freeform 65"/>
                <p:cNvSpPr>
                  <a:spLocks/>
                </p:cNvSpPr>
                <p:nvPr/>
              </p:nvSpPr>
              <p:spPr bwMode="auto">
                <a:xfrm>
                  <a:off x="4770" y="2130"/>
                  <a:ext cx="818" cy="297"/>
                </a:xfrm>
                <a:custGeom>
                  <a:avLst/>
                  <a:gdLst>
                    <a:gd name="T0" fmla="*/ 2199 w 2455"/>
                    <a:gd name="T1" fmla="*/ 347 h 892"/>
                    <a:gd name="T2" fmla="*/ 2152 w 2455"/>
                    <a:gd name="T3" fmla="*/ 306 h 892"/>
                    <a:gd name="T4" fmla="*/ 2103 w 2455"/>
                    <a:gd name="T5" fmla="*/ 268 h 892"/>
                    <a:gd name="T6" fmla="*/ 2050 w 2455"/>
                    <a:gd name="T7" fmla="*/ 230 h 892"/>
                    <a:gd name="T8" fmla="*/ 1995 w 2455"/>
                    <a:gd name="T9" fmla="*/ 197 h 892"/>
                    <a:gd name="T10" fmla="*/ 1938 w 2455"/>
                    <a:gd name="T11" fmla="*/ 166 h 892"/>
                    <a:gd name="T12" fmla="*/ 1879 w 2455"/>
                    <a:gd name="T13" fmla="*/ 136 h 892"/>
                    <a:gd name="T14" fmla="*/ 1816 w 2455"/>
                    <a:gd name="T15" fmla="*/ 110 h 892"/>
                    <a:gd name="T16" fmla="*/ 1752 w 2455"/>
                    <a:gd name="T17" fmla="*/ 86 h 892"/>
                    <a:gd name="T18" fmla="*/ 1686 w 2455"/>
                    <a:gd name="T19" fmla="*/ 65 h 892"/>
                    <a:gd name="T20" fmla="*/ 1619 w 2455"/>
                    <a:gd name="T21" fmla="*/ 47 h 892"/>
                    <a:gd name="T22" fmla="*/ 1550 w 2455"/>
                    <a:gd name="T23" fmla="*/ 31 h 892"/>
                    <a:gd name="T24" fmla="*/ 1481 w 2455"/>
                    <a:gd name="T25" fmla="*/ 20 h 892"/>
                    <a:gd name="T26" fmla="*/ 1410 w 2455"/>
                    <a:gd name="T27" fmla="*/ 11 h 892"/>
                    <a:gd name="T28" fmla="*/ 1337 w 2455"/>
                    <a:gd name="T29" fmla="*/ 4 h 892"/>
                    <a:gd name="T30" fmla="*/ 1264 w 2455"/>
                    <a:gd name="T31" fmla="*/ 0 h 892"/>
                    <a:gd name="T32" fmla="*/ 1191 w 2455"/>
                    <a:gd name="T33" fmla="*/ 0 h 892"/>
                    <a:gd name="T34" fmla="*/ 1119 w 2455"/>
                    <a:gd name="T35" fmla="*/ 4 h 892"/>
                    <a:gd name="T36" fmla="*/ 1046 w 2455"/>
                    <a:gd name="T37" fmla="*/ 11 h 892"/>
                    <a:gd name="T38" fmla="*/ 975 w 2455"/>
                    <a:gd name="T39" fmla="*/ 20 h 892"/>
                    <a:gd name="T40" fmla="*/ 906 w 2455"/>
                    <a:gd name="T41" fmla="*/ 31 h 892"/>
                    <a:gd name="T42" fmla="*/ 836 w 2455"/>
                    <a:gd name="T43" fmla="*/ 47 h 892"/>
                    <a:gd name="T44" fmla="*/ 769 w 2455"/>
                    <a:gd name="T45" fmla="*/ 65 h 892"/>
                    <a:gd name="T46" fmla="*/ 703 w 2455"/>
                    <a:gd name="T47" fmla="*/ 86 h 892"/>
                    <a:gd name="T48" fmla="*/ 640 w 2455"/>
                    <a:gd name="T49" fmla="*/ 110 h 892"/>
                    <a:gd name="T50" fmla="*/ 577 w 2455"/>
                    <a:gd name="T51" fmla="*/ 136 h 892"/>
                    <a:gd name="T52" fmla="*/ 518 w 2455"/>
                    <a:gd name="T53" fmla="*/ 166 h 892"/>
                    <a:gd name="T54" fmla="*/ 460 w 2455"/>
                    <a:gd name="T55" fmla="*/ 197 h 892"/>
                    <a:gd name="T56" fmla="*/ 406 w 2455"/>
                    <a:gd name="T57" fmla="*/ 230 h 892"/>
                    <a:gd name="T58" fmla="*/ 353 w 2455"/>
                    <a:gd name="T59" fmla="*/ 268 h 892"/>
                    <a:gd name="T60" fmla="*/ 304 w 2455"/>
                    <a:gd name="T61" fmla="*/ 306 h 892"/>
                    <a:gd name="T62" fmla="*/ 257 w 2455"/>
                    <a:gd name="T63" fmla="*/ 347 h 892"/>
                    <a:gd name="T64" fmla="*/ 207 w 2455"/>
                    <a:gd name="T65" fmla="*/ 398 h 892"/>
                    <a:gd name="T66" fmla="*/ 156 w 2455"/>
                    <a:gd name="T67" fmla="*/ 458 h 892"/>
                    <a:gd name="T68" fmla="*/ 112 w 2455"/>
                    <a:gd name="T69" fmla="*/ 520 h 892"/>
                    <a:gd name="T70" fmla="*/ 76 w 2455"/>
                    <a:gd name="T71" fmla="*/ 584 h 892"/>
                    <a:gd name="T72" fmla="*/ 46 w 2455"/>
                    <a:gd name="T73" fmla="*/ 650 h 892"/>
                    <a:gd name="T74" fmla="*/ 23 w 2455"/>
                    <a:gd name="T75" fmla="*/ 717 h 892"/>
                    <a:gd name="T76" fmla="*/ 9 w 2455"/>
                    <a:gd name="T77" fmla="*/ 787 h 892"/>
                    <a:gd name="T78" fmla="*/ 1 w 2455"/>
                    <a:gd name="T79" fmla="*/ 857 h 892"/>
                    <a:gd name="T80" fmla="*/ 2455 w 2455"/>
                    <a:gd name="T81" fmla="*/ 892 h 892"/>
                    <a:gd name="T82" fmla="*/ 2451 w 2455"/>
                    <a:gd name="T83" fmla="*/ 822 h 892"/>
                    <a:gd name="T84" fmla="*/ 2439 w 2455"/>
                    <a:gd name="T85" fmla="*/ 752 h 892"/>
                    <a:gd name="T86" fmla="*/ 2421 w 2455"/>
                    <a:gd name="T87" fmla="*/ 684 h 892"/>
                    <a:gd name="T88" fmla="*/ 2395 w 2455"/>
                    <a:gd name="T89" fmla="*/ 617 h 892"/>
                    <a:gd name="T90" fmla="*/ 2363 w 2455"/>
                    <a:gd name="T91" fmla="*/ 552 h 892"/>
                    <a:gd name="T92" fmla="*/ 2322 w 2455"/>
                    <a:gd name="T93" fmla="*/ 489 h 892"/>
                    <a:gd name="T94" fmla="*/ 2275 w 2455"/>
                    <a:gd name="T95" fmla="*/ 428 h 892"/>
                    <a:gd name="T96" fmla="*/ 2221 w 2455"/>
                    <a:gd name="T97" fmla="*/ 368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55" h="892">
                      <a:moveTo>
                        <a:pt x="2221" y="368"/>
                      </a:moveTo>
                      <a:lnTo>
                        <a:pt x="2199" y="347"/>
                      </a:lnTo>
                      <a:lnTo>
                        <a:pt x="2176" y="326"/>
                      </a:lnTo>
                      <a:lnTo>
                        <a:pt x="2152" y="306"/>
                      </a:lnTo>
                      <a:lnTo>
                        <a:pt x="2128" y="286"/>
                      </a:lnTo>
                      <a:lnTo>
                        <a:pt x="2103" y="268"/>
                      </a:lnTo>
                      <a:lnTo>
                        <a:pt x="2077" y="248"/>
                      </a:lnTo>
                      <a:lnTo>
                        <a:pt x="2050" y="230"/>
                      </a:lnTo>
                      <a:lnTo>
                        <a:pt x="2023" y="213"/>
                      </a:lnTo>
                      <a:lnTo>
                        <a:pt x="1995" y="197"/>
                      </a:lnTo>
                      <a:lnTo>
                        <a:pt x="1966" y="181"/>
                      </a:lnTo>
                      <a:lnTo>
                        <a:pt x="1938" y="166"/>
                      </a:lnTo>
                      <a:lnTo>
                        <a:pt x="1908" y="150"/>
                      </a:lnTo>
                      <a:lnTo>
                        <a:pt x="1879" y="136"/>
                      </a:lnTo>
                      <a:lnTo>
                        <a:pt x="1848" y="123"/>
                      </a:lnTo>
                      <a:lnTo>
                        <a:pt x="1816" y="110"/>
                      </a:lnTo>
                      <a:lnTo>
                        <a:pt x="1784" y="97"/>
                      </a:lnTo>
                      <a:lnTo>
                        <a:pt x="1752" y="86"/>
                      </a:lnTo>
                      <a:lnTo>
                        <a:pt x="1720" y="75"/>
                      </a:lnTo>
                      <a:lnTo>
                        <a:pt x="1686" y="65"/>
                      </a:lnTo>
                      <a:lnTo>
                        <a:pt x="1652" y="56"/>
                      </a:lnTo>
                      <a:lnTo>
                        <a:pt x="1619" y="47"/>
                      </a:lnTo>
                      <a:lnTo>
                        <a:pt x="1585" y="39"/>
                      </a:lnTo>
                      <a:lnTo>
                        <a:pt x="1550" y="31"/>
                      </a:lnTo>
                      <a:lnTo>
                        <a:pt x="1515" y="25"/>
                      </a:lnTo>
                      <a:lnTo>
                        <a:pt x="1481" y="20"/>
                      </a:lnTo>
                      <a:lnTo>
                        <a:pt x="1444" y="15"/>
                      </a:lnTo>
                      <a:lnTo>
                        <a:pt x="1410" y="11"/>
                      </a:lnTo>
                      <a:lnTo>
                        <a:pt x="1373" y="7"/>
                      </a:lnTo>
                      <a:lnTo>
                        <a:pt x="1337" y="4"/>
                      </a:lnTo>
                      <a:lnTo>
                        <a:pt x="1301" y="2"/>
                      </a:lnTo>
                      <a:lnTo>
                        <a:pt x="1264" y="0"/>
                      </a:lnTo>
                      <a:lnTo>
                        <a:pt x="1227" y="0"/>
                      </a:lnTo>
                      <a:lnTo>
                        <a:pt x="1191" y="0"/>
                      </a:lnTo>
                      <a:lnTo>
                        <a:pt x="1155" y="2"/>
                      </a:lnTo>
                      <a:lnTo>
                        <a:pt x="1119" y="4"/>
                      </a:lnTo>
                      <a:lnTo>
                        <a:pt x="1083" y="7"/>
                      </a:lnTo>
                      <a:lnTo>
                        <a:pt x="1046" y="11"/>
                      </a:lnTo>
                      <a:lnTo>
                        <a:pt x="1010" y="15"/>
                      </a:lnTo>
                      <a:lnTo>
                        <a:pt x="975" y="20"/>
                      </a:lnTo>
                      <a:lnTo>
                        <a:pt x="941" y="25"/>
                      </a:lnTo>
                      <a:lnTo>
                        <a:pt x="906" y="31"/>
                      </a:lnTo>
                      <a:lnTo>
                        <a:pt x="871" y="39"/>
                      </a:lnTo>
                      <a:lnTo>
                        <a:pt x="836" y="47"/>
                      </a:lnTo>
                      <a:lnTo>
                        <a:pt x="802" y="56"/>
                      </a:lnTo>
                      <a:lnTo>
                        <a:pt x="769" y="65"/>
                      </a:lnTo>
                      <a:lnTo>
                        <a:pt x="736" y="75"/>
                      </a:lnTo>
                      <a:lnTo>
                        <a:pt x="703" y="86"/>
                      </a:lnTo>
                      <a:lnTo>
                        <a:pt x="672" y="97"/>
                      </a:lnTo>
                      <a:lnTo>
                        <a:pt x="640" y="110"/>
                      </a:lnTo>
                      <a:lnTo>
                        <a:pt x="608" y="123"/>
                      </a:lnTo>
                      <a:lnTo>
                        <a:pt x="577" y="136"/>
                      </a:lnTo>
                      <a:lnTo>
                        <a:pt x="548" y="150"/>
                      </a:lnTo>
                      <a:lnTo>
                        <a:pt x="518" y="166"/>
                      </a:lnTo>
                      <a:lnTo>
                        <a:pt x="488" y="181"/>
                      </a:lnTo>
                      <a:lnTo>
                        <a:pt x="460" y="197"/>
                      </a:lnTo>
                      <a:lnTo>
                        <a:pt x="433" y="213"/>
                      </a:lnTo>
                      <a:lnTo>
                        <a:pt x="406" y="230"/>
                      </a:lnTo>
                      <a:lnTo>
                        <a:pt x="379" y="248"/>
                      </a:lnTo>
                      <a:lnTo>
                        <a:pt x="353" y="268"/>
                      </a:lnTo>
                      <a:lnTo>
                        <a:pt x="328" y="286"/>
                      </a:lnTo>
                      <a:lnTo>
                        <a:pt x="304" y="306"/>
                      </a:lnTo>
                      <a:lnTo>
                        <a:pt x="280" y="326"/>
                      </a:lnTo>
                      <a:lnTo>
                        <a:pt x="257" y="347"/>
                      </a:lnTo>
                      <a:lnTo>
                        <a:pt x="235" y="368"/>
                      </a:lnTo>
                      <a:lnTo>
                        <a:pt x="207" y="398"/>
                      </a:lnTo>
                      <a:lnTo>
                        <a:pt x="181" y="428"/>
                      </a:lnTo>
                      <a:lnTo>
                        <a:pt x="156" y="458"/>
                      </a:lnTo>
                      <a:lnTo>
                        <a:pt x="133" y="489"/>
                      </a:lnTo>
                      <a:lnTo>
                        <a:pt x="112" y="520"/>
                      </a:lnTo>
                      <a:lnTo>
                        <a:pt x="93" y="552"/>
                      </a:lnTo>
                      <a:lnTo>
                        <a:pt x="76" y="584"/>
                      </a:lnTo>
                      <a:lnTo>
                        <a:pt x="59" y="617"/>
                      </a:lnTo>
                      <a:lnTo>
                        <a:pt x="46" y="650"/>
                      </a:lnTo>
                      <a:lnTo>
                        <a:pt x="34" y="684"/>
                      </a:lnTo>
                      <a:lnTo>
                        <a:pt x="23" y="717"/>
                      </a:lnTo>
                      <a:lnTo>
                        <a:pt x="15" y="752"/>
                      </a:lnTo>
                      <a:lnTo>
                        <a:pt x="9" y="787"/>
                      </a:lnTo>
                      <a:lnTo>
                        <a:pt x="4" y="822"/>
                      </a:lnTo>
                      <a:lnTo>
                        <a:pt x="1" y="857"/>
                      </a:lnTo>
                      <a:lnTo>
                        <a:pt x="0" y="892"/>
                      </a:lnTo>
                      <a:lnTo>
                        <a:pt x="2455" y="892"/>
                      </a:lnTo>
                      <a:lnTo>
                        <a:pt x="2453" y="857"/>
                      </a:lnTo>
                      <a:lnTo>
                        <a:pt x="2451" y="822"/>
                      </a:lnTo>
                      <a:lnTo>
                        <a:pt x="2446" y="787"/>
                      </a:lnTo>
                      <a:lnTo>
                        <a:pt x="2439" y="752"/>
                      </a:lnTo>
                      <a:lnTo>
                        <a:pt x="2431" y="717"/>
                      </a:lnTo>
                      <a:lnTo>
                        <a:pt x="2421" y="684"/>
                      </a:lnTo>
                      <a:lnTo>
                        <a:pt x="2410" y="650"/>
                      </a:lnTo>
                      <a:lnTo>
                        <a:pt x="2395" y="617"/>
                      </a:lnTo>
                      <a:lnTo>
                        <a:pt x="2380" y="584"/>
                      </a:lnTo>
                      <a:lnTo>
                        <a:pt x="2363" y="552"/>
                      </a:lnTo>
                      <a:lnTo>
                        <a:pt x="2344" y="520"/>
                      </a:lnTo>
                      <a:lnTo>
                        <a:pt x="2322" y="489"/>
                      </a:lnTo>
                      <a:lnTo>
                        <a:pt x="2300" y="458"/>
                      </a:lnTo>
                      <a:lnTo>
                        <a:pt x="2275" y="428"/>
                      </a:lnTo>
                      <a:lnTo>
                        <a:pt x="2249" y="398"/>
                      </a:lnTo>
                      <a:lnTo>
                        <a:pt x="2221" y="3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10" name="Freeform 66"/>
                <p:cNvSpPr>
                  <a:spLocks/>
                </p:cNvSpPr>
                <p:nvPr/>
              </p:nvSpPr>
              <p:spPr bwMode="auto">
                <a:xfrm>
                  <a:off x="4783" y="2140"/>
                  <a:ext cx="792" cy="574"/>
                </a:xfrm>
                <a:custGeom>
                  <a:avLst/>
                  <a:gdLst>
                    <a:gd name="T0" fmla="*/ 1065 w 2374"/>
                    <a:gd name="T1" fmla="*/ 4 h 1720"/>
                    <a:gd name="T2" fmla="*/ 890 w 2374"/>
                    <a:gd name="T3" fmla="*/ 27 h 1720"/>
                    <a:gd name="T4" fmla="*/ 725 w 2374"/>
                    <a:gd name="T5" fmla="*/ 68 h 1720"/>
                    <a:gd name="T6" fmla="*/ 571 w 2374"/>
                    <a:gd name="T7" fmla="*/ 126 h 1720"/>
                    <a:gd name="T8" fmla="*/ 432 w 2374"/>
                    <a:gd name="T9" fmla="*/ 197 h 1720"/>
                    <a:gd name="T10" fmla="*/ 309 w 2374"/>
                    <a:gd name="T11" fmla="*/ 283 h 1720"/>
                    <a:gd name="T12" fmla="*/ 203 w 2374"/>
                    <a:gd name="T13" fmla="*/ 380 h 1720"/>
                    <a:gd name="T14" fmla="*/ 118 w 2374"/>
                    <a:gd name="T15" fmla="*/ 489 h 1720"/>
                    <a:gd name="T16" fmla="*/ 53 w 2374"/>
                    <a:gd name="T17" fmla="*/ 605 h 1720"/>
                    <a:gd name="T18" fmla="*/ 15 w 2374"/>
                    <a:gd name="T19" fmla="*/ 730 h 1720"/>
                    <a:gd name="T20" fmla="*/ 0 w 2374"/>
                    <a:gd name="T21" fmla="*/ 861 h 1720"/>
                    <a:gd name="T22" fmla="*/ 8 w 2374"/>
                    <a:gd name="T23" fmla="*/ 963 h 1720"/>
                    <a:gd name="T24" fmla="*/ 33 w 2374"/>
                    <a:gd name="T25" fmla="*/ 1061 h 1720"/>
                    <a:gd name="T26" fmla="*/ 73 w 2374"/>
                    <a:gd name="T27" fmla="*/ 1158 h 1720"/>
                    <a:gd name="T28" fmla="*/ 128 w 2374"/>
                    <a:gd name="T29" fmla="*/ 1250 h 1720"/>
                    <a:gd name="T30" fmla="*/ 198 w 2374"/>
                    <a:gd name="T31" fmla="*/ 1336 h 1720"/>
                    <a:gd name="T32" fmla="*/ 269 w 2374"/>
                    <a:gd name="T33" fmla="*/ 1405 h 1720"/>
                    <a:gd name="T34" fmla="*/ 339 w 2374"/>
                    <a:gd name="T35" fmla="*/ 1461 h 1720"/>
                    <a:gd name="T36" fmla="*/ 416 w 2374"/>
                    <a:gd name="T37" fmla="*/ 1514 h 1720"/>
                    <a:gd name="T38" fmla="*/ 499 w 2374"/>
                    <a:gd name="T39" fmla="*/ 1561 h 1720"/>
                    <a:gd name="T40" fmla="*/ 587 w 2374"/>
                    <a:gd name="T41" fmla="*/ 1601 h 1720"/>
                    <a:gd name="T42" fmla="*/ 679 w 2374"/>
                    <a:gd name="T43" fmla="*/ 1637 h 1720"/>
                    <a:gd name="T44" fmla="*/ 774 w 2374"/>
                    <a:gd name="T45" fmla="*/ 1665 h 1720"/>
                    <a:gd name="T46" fmla="*/ 874 w 2374"/>
                    <a:gd name="T47" fmla="*/ 1689 h 1720"/>
                    <a:gd name="T48" fmla="*/ 976 w 2374"/>
                    <a:gd name="T49" fmla="*/ 1706 h 1720"/>
                    <a:gd name="T50" fmla="*/ 1080 w 2374"/>
                    <a:gd name="T51" fmla="*/ 1716 h 1720"/>
                    <a:gd name="T52" fmla="*/ 1186 w 2374"/>
                    <a:gd name="T53" fmla="*/ 1720 h 1720"/>
                    <a:gd name="T54" fmla="*/ 1292 w 2374"/>
                    <a:gd name="T55" fmla="*/ 1716 h 1720"/>
                    <a:gd name="T56" fmla="*/ 1397 w 2374"/>
                    <a:gd name="T57" fmla="*/ 1706 h 1720"/>
                    <a:gd name="T58" fmla="*/ 1499 w 2374"/>
                    <a:gd name="T59" fmla="*/ 1689 h 1720"/>
                    <a:gd name="T60" fmla="*/ 1598 w 2374"/>
                    <a:gd name="T61" fmla="*/ 1665 h 1720"/>
                    <a:gd name="T62" fmla="*/ 1695 w 2374"/>
                    <a:gd name="T63" fmla="*/ 1637 h 1720"/>
                    <a:gd name="T64" fmla="*/ 1787 w 2374"/>
                    <a:gd name="T65" fmla="*/ 1601 h 1720"/>
                    <a:gd name="T66" fmla="*/ 1875 w 2374"/>
                    <a:gd name="T67" fmla="*/ 1561 h 1720"/>
                    <a:gd name="T68" fmla="*/ 1958 w 2374"/>
                    <a:gd name="T69" fmla="*/ 1514 h 1720"/>
                    <a:gd name="T70" fmla="*/ 2034 w 2374"/>
                    <a:gd name="T71" fmla="*/ 1461 h 1720"/>
                    <a:gd name="T72" fmla="*/ 2105 w 2374"/>
                    <a:gd name="T73" fmla="*/ 1405 h 1720"/>
                    <a:gd name="T74" fmla="*/ 2175 w 2374"/>
                    <a:gd name="T75" fmla="*/ 1336 h 1720"/>
                    <a:gd name="T76" fmla="*/ 2244 w 2374"/>
                    <a:gd name="T77" fmla="*/ 1250 h 1720"/>
                    <a:gd name="T78" fmla="*/ 2301 w 2374"/>
                    <a:gd name="T79" fmla="*/ 1158 h 1720"/>
                    <a:gd name="T80" fmla="*/ 2341 w 2374"/>
                    <a:gd name="T81" fmla="*/ 1061 h 1720"/>
                    <a:gd name="T82" fmla="*/ 2366 w 2374"/>
                    <a:gd name="T83" fmla="*/ 963 h 1720"/>
                    <a:gd name="T84" fmla="*/ 2374 w 2374"/>
                    <a:gd name="T85" fmla="*/ 861 h 1720"/>
                    <a:gd name="T86" fmla="*/ 2366 w 2374"/>
                    <a:gd name="T87" fmla="*/ 759 h 1720"/>
                    <a:gd name="T88" fmla="*/ 2341 w 2374"/>
                    <a:gd name="T89" fmla="*/ 660 h 1720"/>
                    <a:gd name="T90" fmla="*/ 2301 w 2374"/>
                    <a:gd name="T91" fmla="*/ 564 h 1720"/>
                    <a:gd name="T92" fmla="*/ 2244 w 2374"/>
                    <a:gd name="T93" fmla="*/ 472 h 1720"/>
                    <a:gd name="T94" fmla="*/ 2175 w 2374"/>
                    <a:gd name="T95" fmla="*/ 385 h 1720"/>
                    <a:gd name="T96" fmla="*/ 2105 w 2374"/>
                    <a:gd name="T97" fmla="*/ 316 h 1720"/>
                    <a:gd name="T98" fmla="*/ 2034 w 2374"/>
                    <a:gd name="T99" fmla="*/ 259 h 1720"/>
                    <a:gd name="T100" fmla="*/ 1958 w 2374"/>
                    <a:gd name="T101" fmla="*/ 207 h 1720"/>
                    <a:gd name="T102" fmla="*/ 1875 w 2374"/>
                    <a:gd name="T103" fmla="*/ 161 h 1720"/>
                    <a:gd name="T104" fmla="*/ 1787 w 2374"/>
                    <a:gd name="T105" fmla="*/ 119 h 1720"/>
                    <a:gd name="T106" fmla="*/ 1695 w 2374"/>
                    <a:gd name="T107" fmla="*/ 83 h 1720"/>
                    <a:gd name="T108" fmla="*/ 1598 w 2374"/>
                    <a:gd name="T109" fmla="*/ 55 h 1720"/>
                    <a:gd name="T110" fmla="*/ 1499 w 2374"/>
                    <a:gd name="T111" fmla="*/ 31 h 1720"/>
                    <a:gd name="T112" fmla="*/ 1397 w 2374"/>
                    <a:gd name="T113" fmla="*/ 15 h 1720"/>
                    <a:gd name="T114" fmla="*/ 1292 w 2374"/>
                    <a:gd name="T115" fmla="*/ 4 h 1720"/>
                    <a:gd name="T116" fmla="*/ 1186 w 2374"/>
                    <a:gd name="T117" fmla="*/ 0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1720">
                      <a:moveTo>
                        <a:pt x="1186" y="0"/>
                      </a:moveTo>
                      <a:lnTo>
                        <a:pt x="1126" y="2"/>
                      </a:lnTo>
                      <a:lnTo>
                        <a:pt x="1065" y="4"/>
                      </a:lnTo>
                      <a:lnTo>
                        <a:pt x="1005" y="11"/>
                      </a:lnTo>
                      <a:lnTo>
                        <a:pt x="947" y="18"/>
                      </a:lnTo>
                      <a:lnTo>
                        <a:pt x="890" y="27"/>
                      </a:lnTo>
                      <a:lnTo>
                        <a:pt x="834" y="39"/>
                      </a:lnTo>
                      <a:lnTo>
                        <a:pt x="779" y="53"/>
                      </a:lnTo>
                      <a:lnTo>
                        <a:pt x="725" y="68"/>
                      </a:lnTo>
                      <a:lnTo>
                        <a:pt x="672" y="86"/>
                      </a:lnTo>
                      <a:lnTo>
                        <a:pt x="622" y="105"/>
                      </a:lnTo>
                      <a:lnTo>
                        <a:pt x="571" y="126"/>
                      </a:lnTo>
                      <a:lnTo>
                        <a:pt x="524" y="148"/>
                      </a:lnTo>
                      <a:lnTo>
                        <a:pt x="477" y="172"/>
                      </a:lnTo>
                      <a:lnTo>
                        <a:pt x="432" y="197"/>
                      </a:lnTo>
                      <a:lnTo>
                        <a:pt x="389" y="224"/>
                      </a:lnTo>
                      <a:lnTo>
                        <a:pt x="348" y="252"/>
                      </a:lnTo>
                      <a:lnTo>
                        <a:pt x="309" y="283"/>
                      </a:lnTo>
                      <a:lnTo>
                        <a:pt x="272" y="314"/>
                      </a:lnTo>
                      <a:lnTo>
                        <a:pt x="237" y="347"/>
                      </a:lnTo>
                      <a:lnTo>
                        <a:pt x="203" y="380"/>
                      </a:lnTo>
                      <a:lnTo>
                        <a:pt x="172" y="415"/>
                      </a:lnTo>
                      <a:lnTo>
                        <a:pt x="144" y="451"/>
                      </a:lnTo>
                      <a:lnTo>
                        <a:pt x="118" y="489"/>
                      </a:lnTo>
                      <a:lnTo>
                        <a:pt x="93" y="526"/>
                      </a:lnTo>
                      <a:lnTo>
                        <a:pt x="73" y="565"/>
                      </a:lnTo>
                      <a:lnTo>
                        <a:pt x="53" y="605"/>
                      </a:lnTo>
                      <a:lnTo>
                        <a:pt x="38" y="646"/>
                      </a:lnTo>
                      <a:lnTo>
                        <a:pt x="25" y="688"/>
                      </a:lnTo>
                      <a:lnTo>
                        <a:pt x="15" y="730"/>
                      </a:lnTo>
                      <a:lnTo>
                        <a:pt x="7" y="773"/>
                      </a:lnTo>
                      <a:lnTo>
                        <a:pt x="2" y="817"/>
                      </a:lnTo>
                      <a:lnTo>
                        <a:pt x="0" y="861"/>
                      </a:lnTo>
                      <a:lnTo>
                        <a:pt x="2" y="894"/>
                      </a:lnTo>
                      <a:lnTo>
                        <a:pt x="4" y="929"/>
                      </a:lnTo>
                      <a:lnTo>
                        <a:pt x="8" y="963"/>
                      </a:lnTo>
                      <a:lnTo>
                        <a:pt x="15" y="995"/>
                      </a:lnTo>
                      <a:lnTo>
                        <a:pt x="22" y="1029"/>
                      </a:lnTo>
                      <a:lnTo>
                        <a:pt x="33" y="1061"/>
                      </a:lnTo>
                      <a:lnTo>
                        <a:pt x="44" y="1093"/>
                      </a:lnTo>
                      <a:lnTo>
                        <a:pt x="57" y="1126"/>
                      </a:lnTo>
                      <a:lnTo>
                        <a:pt x="73" y="1158"/>
                      </a:lnTo>
                      <a:lnTo>
                        <a:pt x="89" y="1189"/>
                      </a:lnTo>
                      <a:lnTo>
                        <a:pt x="108" y="1219"/>
                      </a:lnTo>
                      <a:lnTo>
                        <a:pt x="128" y="1250"/>
                      </a:lnTo>
                      <a:lnTo>
                        <a:pt x="150" y="1279"/>
                      </a:lnTo>
                      <a:lnTo>
                        <a:pt x="173" y="1308"/>
                      </a:lnTo>
                      <a:lnTo>
                        <a:pt x="198" y="1336"/>
                      </a:lnTo>
                      <a:lnTo>
                        <a:pt x="225" y="1364"/>
                      </a:lnTo>
                      <a:lnTo>
                        <a:pt x="247" y="1385"/>
                      </a:lnTo>
                      <a:lnTo>
                        <a:pt x="269" y="1405"/>
                      </a:lnTo>
                      <a:lnTo>
                        <a:pt x="291" y="1425"/>
                      </a:lnTo>
                      <a:lnTo>
                        <a:pt x="316" y="1443"/>
                      </a:lnTo>
                      <a:lnTo>
                        <a:pt x="339" y="1461"/>
                      </a:lnTo>
                      <a:lnTo>
                        <a:pt x="365" y="1479"/>
                      </a:lnTo>
                      <a:lnTo>
                        <a:pt x="390" y="1498"/>
                      </a:lnTo>
                      <a:lnTo>
                        <a:pt x="416" y="1514"/>
                      </a:lnTo>
                      <a:lnTo>
                        <a:pt x="443" y="1530"/>
                      </a:lnTo>
                      <a:lnTo>
                        <a:pt x="471" y="1545"/>
                      </a:lnTo>
                      <a:lnTo>
                        <a:pt x="499" y="1561"/>
                      </a:lnTo>
                      <a:lnTo>
                        <a:pt x="527" y="1575"/>
                      </a:lnTo>
                      <a:lnTo>
                        <a:pt x="557" y="1588"/>
                      </a:lnTo>
                      <a:lnTo>
                        <a:pt x="587" y="1601"/>
                      </a:lnTo>
                      <a:lnTo>
                        <a:pt x="617" y="1614"/>
                      </a:lnTo>
                      <a:lnTo>
                        <a:pt x="648" y="1625"/>
                      </a:lnTo>
                      <a:lnTo>
                        <a:pt x="679" y="1637"/>
                      </a:lnTo>
                      <a:lnTo>
                        <a:pt x="711" y="1647"/>
                      </a:lnTo>
                      <a:lnTo>
                        <a:pt x="742" y="1656"/>
                      </a:lnTo>
                      <a:lnTo>
                        <a:pt x="774" y="1665"/>
                      </a:lnTo>
                      <a:lnTo>
                        <a:pt x="808" y="1675"/>
                      </a:lnTo>
                      <a:lnTo>
                        <a:pt x="840" y="1682"/>
                      </a:lnTo>
                      <a:lnTo>
                        <a:pt x="874" y="1689"/>
                      </a:lnTo>
                      <a:lnTo>
                        <a:pt x="907" y="1695"/>
                      </a:lnTo>
                      <a:lnTo>
                        <a:pt x="942" y="1702"/>
                      </a:lnTo>
                      <a:lnTo>
                        <a:pt x="976" y="1706"/>
                      </a:lnTo>
                      <a:lnTo>
                        <a:pt x="1011" y="1711"/>
                      </a:lnTo>
                      <a:lnTo>
                        <a:pt x="1046" y="1713"/>
                      </a:lnTo>
                      <a:lnTo>
                        <a:pt x="1080" y="1716"/>
                      </a:lnTo>
                      <a:lnTo>
                        <a:pt x="1115" y="1718"/>
                      </a:lnTo>
                      <a:lnTo>
                        <a:pt x="1151" y="1720"/>
                      </a:lnTo>
                      <a:lnTo>
                        <a:pt x="1186" y="1720"/>
                      </a:lnTo>
                      <a:lnTo>
                        <a:pt x="1223" y="1720"/>
                      </a:lnTo>
                      <a:lnTo>
                        <a:pt x="1257" y="1718"/>
                      </a:lnTo>
                      <a:lnTo>
                        <a:pt x="1292" y="1716"/>
                      </a:lnTo>
                      <a:lnTo>
                        <a:pt x="1327" y="1713"/>
                      </a:lnTo>
                      <a:lnTo>
                        <a:pt x="1362" y="1711"/>
                      </a:lnTo>
                      <a:lnTo>
                        <a:pt x="1397" y="1706"/>
                      </a:lnTo>
                      <a:lnTo>
                        <a:pt x="1432" y="1702"/>
                      </a:lnTo>
                      <a:lnTo>
                        <a:pt x="1465" y="1695"/>
                      </a:lnTo>
                      <a:lnTo>
                        <a:pt x="1499" y="1689"/>
                      </a:lnTo>
                      <a:lnTo>
                        <a:pt x="1533" y="1682"/>
                      </a:lnTo>
                      <a:lnTo>
                        <a:pt x="1566" y="1675"/>
                      </a:lnTo>
                      <a:lnTo>
                        <a:pt x="1598" y="1665"/>
                      </a:lnTo>
                      <a:lnTo>
                        <a:pt x="1631" y="1656"/>
                      </a:lnTo>
                      <a:lnTo>
                        <a:pt x="1663" y="1647"/>
                      </a:lnTo>
                      <a:lnTo>
                        <a:pt x="1695" y="1637"/>
                      </a:lnTo>
                      <a:lnTo>
                        <a:pt x="1726" y="1625"/>
                      </a:lnTo>
                      <a:lnTo>
                        <a:pt x="1757" y="1614"/>
                      </a:lnTo>
                      <a:lnTo>
                        <a:pt x="1787" y="1601"/>
                      </a:lnTo>
                      <a:lnTo>
                        <a:pt x="1817" y="1588"/>
                      </a:lnTo>
                      <a:lnTo>
                        <a:pt x="1847" y="1575"/>
                      </a:lnTo>
                      <a:lnTo>
                        <a:pt x="1875" y="1561"/>
                      </a:lnTo>
                      <a:lnTo>
                        <a:pt x="1902" y="1545"/>
                      </a:lnTo>
                      <a:lnTo>
                        <a:pt x="1931" y="1530"/>
                      </a:lnTo>
                      <a:lnTo>
                        <a:pt x="1958" y="1514"/>
                      </a:lnTo>
                      <a:lnTo>
                        <a:pt x="1984" y="1498"/>
                      </a:lnTo>
                      <a:lnTo>
                        <a:pt x="2009" y="1479"/>
                      </a:lnTo>
                      <a:lnTo>
                        <a:pt x="2034" y="1461"/>
                      </a:lnTo>
                      <a:lnTo>
                        <a:pt x="2058" y="1443"/>
                      </a:lnTo>
                      <a:lnTo>
                        <a:pt x="2082" y="1425"/>
                      </a:lnTo>
                      <a:lnTo>
                        <a:pt x="2105" y="1405"/>
                      </a:lnTo>
                      <a:lnTo>
                        <a:pt x="2127" y="1385"/>
                      </a:lnTo>
                      <a:lnTo>
                        <a:pt x="2148" y="1364"/>
                      </a:lnTo>
                      <a:lnTo>
                        <a:pt x="2175" y="1336"/>
                      </a:lnTo>
                      <a:lnTo>
                        <a:pt x="2199" y="1308"/>
                      </a:lnTo>
                      <a:lnTo>
                        <a:pt x="2223" y="1279"/>
                      </a:lnTo>
                      <a:lnTo>
                        <a:pt x="2244" y="1250"/>
                      </a:lnTo>
                      <a:lnTo>
                        <a:pt x="2265" y="1219"/>
                      </a:lnTo>
                      <a:lnTo>
                        <a:pt x="2283" y="1189"/>
                      </a:lnTo>
                      <a:lnTo>
                        <a:pt x="2301" y="1158"/>
                      </a:lnTo>
                      <a:lnTo>
                        <a:pt x="2316" y="1126"/>
                      </a:lnTo>
                      <a:lnTo>
                        <a:pt x="2330" y="1093"/>
                      </a:lnTo>
                      <a:lnTo>
                        <a:pt x="2341" y="1061"/>
                      </a:lnTo>
                      <a:lnTo>
                        <a:pt x="2350" y="1029"/>
                      </a:lnTo>
                      <a:lnTo>
                        <a:pt x="2359" y="995"/>
                      </a:lnTo>
                      <a:lnTo>
                        <a:pt x="2366" y="963"/>
                      </a:lnTo>
                      <a:lnTo>
                        <a:pt x="2370" y="929"/>
                      </a:lnTo>
                      <a:lnTo>
                        <a:pt x="2372" y="894"/>
                      </a:lnTo>
                      <a:lnTo>
                        <a:pt x="2374" y="861"/>
                      </a:lnTo>
                      <a:lnTo>
                        <a:pt x="2372" y="827"/>
                      </a:lnTo>
                      <a:lnTo>
                        <a:pt x="2370" y="792"/>
                      </a:lnTo>
                      <a:lnTo>
                        <a:pt x="2366" y="759"/>
                      </a:lnTo>
                      <a:lnTo>
                        <a:pt x="2359" y="726"/>
                      </a:lnTo>
                      <a:lnTo>
                        <a:pt x="2350" y="693"/>
                      </a:lnTo>
                      <a:lnTo>
                        <a:pt x="2341" y="660"/>
                      </a:lnTo>
                      <a:lnTo>
                        <a:pt x="2330" y="628"/>
                      </a:lnTo>
                      <a:lnTo>
                        <a:pt x="2316" y="596"/>
                      </a:lnTo>
                      <a:lnTo>
                        <a:pt x="2301" y="564"/>
                      </a:lnTo>
                      <a:lnTo>
                        <a:pt x="2283" y="533"/>
                      </a:lnTo>
                      <a:lnTo>
                        <a:pt x="2265" y="503"/>
                      </a:lnTo>
                      <a:lnTo>
                        <a:pt x="2244" y="472"/>
                      </a:lnTo>
                      <a:lnTo>
                        <a:pt x="2223" y="442"/>
                      </a:lnTo>
                      <a:lnTo>
                        <a:pt x="2199" y="414"/>
                      </a:lnTo>
                      <a:lnTo>
                        <a:pt x="2175" y="385"/>
                      </a:lnTo>
                      <a:lnTo>
                        <a:pt x="2148" y="357"/>
                      </a:lnTo>
                      <a:lnTo>
                        <a:pt x="2127" y="336"/>
                      </a:lnTo>
                      <a:lnTo>
                        <a:pt x="2105" y="316"/>
                      </a:lnTo>
                      <a:lnTo>
                        <a:pt x="2082" y="296"/>
                      </a:lnTo>
                      <a:lnTo>
                        <a:pt x="2058" y="277"/>
                      </a:lnTo>
                      <a:lnTo>
                        <a:pt x="2034" y="259"/>
                      </a:lnTo>
                      <a:lnTo>
                        <a:pt x="2009" y="241"/>
                      </a:lnTo>
                      <a:lnTo>
                        <a:pt x="1984" y="224"/>
                      </a:lnTo>
                      <a:lnTo>
                        <a:pt x="1958" y="207"/>
                      </a:lnTo>
                      <a:lnTo>
                        <a:pt x="1931" y="190"/>
                      </a:lnTo>
                      <a:lnTo>
                        <a:pt x="1902" y="175"/>
                      </a:lnTo>
                      <a:lnTo>
                        <a:pt x="1875" y="161"/>
                      </a:lnTo>
                      <a:lnTo>
                        <a:pt x="1847" y="146"/>
                      </a:lnTo>
                      <a:lnTo>
                        <a:pt x="1817" y="132"/>
                      </a:lnTo>
                      <a:lnTo>
                        <a:pt x="1787" y="119"/>
                      </a:lnTo>
                      <a:lnTo>
                        <a:pt x="1757" y="106"/>
                      </a:lnTo>
                      <a:lnTo>
                        <a:pt x="1726" y="95"/>
                      </a:lnTo>
                      <a:lnTo>
                        <a:pt x="1695" y="83"/>
                      </a:lnTo>
                      <a:lnTo>
                        <a:pt x="1663" y="73"/>
                      </a:lnTo>
                      <a:lnTo>
                        <a:pt x="1631" y="64"/>
                      </a:lnTo>
                      <a:lnTo>
                        <a:pt x="1598" y="55"/>
                      </a:lnTo>
                      <a:lnTo>
                        <a:pt x="1566" y="46"/>
                      </a:lnTo>
                      <a:lnTo>
                        <a:pt x="1533" y="38"/>
                      </a:lnTo>
                      <a:lnTo>
                        <a:pt x="1499" y="31"/>
                      </a:lnTo>
                      <a:lnTo>
                        <a:pt x="1465" y="25"/>
                      </a:lnTo>
                      <a:lnTo>
                        <a:pt x="1432" y="18"/>
                      </a:lnTo>
                      <a:lnTo>
                        <a:pt x="1397" y="15"/>
                      </a:lnTo>
                      <a:lnTo>
                        <a:pt x="1362" y="9"/>
                      </a:lnTo>
                      <a:lnTo>
                        <a:pt x="1327" y="7"/>
                      </a:lnTo>
                      <a:lnTo>
                        <a:pt x="1292" y="4"/>
                      </a:lnTo>
                      <a:lnTo>
                        <a:pt x="1257" y="2"/>
                      </a:lnTo>
                      <a:lnTo>
                        <a:pt x="1223" y="0"/>
                      </a:lnTo>
                      <a:lnTo>
                        <a:pt x="11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11" name="Freeform 67"/>
                <p:cNvSpPr>
                  <a:spLocks/>
                </p:cNvSpPr>
                <p:nvPr/>
              </p:nvSpPr>
              <p:spPr bwMode="auto">
                <a:xfrm>
                  <a:off x="4789" y="2427"/>
                  <a:ext cx="780" cy="281"/>
                </a:xfrm>
                <a:custGeom>
                  <a:avLst/>
                  <a:gdLst>
                    <a:gd name="T0" fmla="*/ 241 w 2338"/>
                    <a:gd name="T1" fmla="*/ 511 h 841"/>
                    <a:gd name="T2" fmla="*/ 286 w 2338"/>
                    <a:gd name="T3" fmla="*/ 550 h 841"/>
                    <a:gd name="T4" fmla="*/ 332 w 2338"/>
                    <a:gd name="T5" fmla="*/ 587 h 841"/>
                    <a:gd name="T6" fmla="*/ 383 w 2338"/>
                    <a:gd name="T7" fmla="*/ 621 h 841"/>
                    <a:gd name="T8" fmla="*/ 435 w 2338"/>
                    <a:gd name="T9" fmla="*/ 653 h 841"/>
                    <a:gd name="T10" fmla="*/ 490 w 2338"/>
                    <a:gd name="T11" fmla="*/ 684 h 841"/>
                    <a:gd name="T12" fmla="*/ 547 w 2338"/>
                    <a:gd name="T13" fmla="*/ 711 h 841"/>
                    <a:gd name="T14" fmla="*/ 606 w 2338"/>
                    <a:gd name="T15" fmla="*/ 736 h 841"/>
                    <a:gd name="T16" fmla="*/ 667 w 2338"/>
                    <a:gd name="T17" fmla="*/ 759 h 841"/>
                    <a:gd name="T18" fmla="*/ 730 w 2338"/>
                    <a:gd name="T19" fmla="*/ 779 h 841"/>
                    <a:gd name="T20" fmla="*/ 795 w 2338"/>
                    <a:gd name="T21" fmla="*/ 795 h 841"/>
                    <a:gd name="T22" fmla="*/ 861 w 2338"/>
                    <a:gd name="T23" fmla="*/ 811 h 841"/>
                    <a:gd name="T24" fmla="*/ 927 w 2338"/>
                    <a:gd name="T25" fmla="*/ 823 h 841"/>
                    <a:gd name="T26" fmla="*/ 995 w 2338"/>
                    <a:gd name="T27" fmla="*/ 832 h 841"/>
                    <a:gd name="T28" fmla="*/ 1064 w 2338"/>
                    <a:gd name="T29" fmla="*/ 837 h 841"/>
                    <a:gd name="T30" fmla="*/ 1133 w 2338"/>
                    <a:gd name="T31" fmla="*/ 841 h 841"/>
                    <a:gd name="T32" fmla="*/ 1228 w 2338"/>
                    <a:gd name="T33" fmla="*/ 839 h 841"/>
                    <a:gd name="T34" fmla="*/ 1347 w 2338"/>
                    <a:gd name="T35" fmla="*/ 830 h 841"/>
                    <a:gd name="T36" fmla="*/ 1460 w 2338"/>
                    <a:gd name="T37" fmla="*/ 814 h 841"/>
                    <a:gd name="T38" fmla="*/ 1570 w 2338"/>
                    <a:gd name="T39" fmla="*/ 789 h 841"/>
                    <a:gd name="T40" fmla="*/ 1675 w 2338"/>
                    <a:gd name="T41" fmla="*/ 758 h 841"/>
                    <a:gd name="T42" fmla="*/ 1774 w 2338"/>
                    <a:gd name="T43" fmla="*/ 719 h 841"/>
                    <a:gd name="T44" fmla="*/ 1867 w 2338"/>
                    <a:gd name="T45" fmla="*/ 674 h 841"/>
                    <a:gd name="T46" fmla="*/ 1954 w 2338"/>
                    <a:gd name="T47" fmla="*/ 622 h 841"/>
                    <a:gd name="T48" fmla="*/ 2034 w 2338"/>
                    <a:gd name="T49" fmla="*/ 565 h 841"/>
                    <a:gd name="T50" fmla="*/ 2105 w 2338"/>
                    <a:gd name="T51" fmla="*/ 502 h 841"/>
                    <a:gd name="T52" fmla="*/ 2168 w 2338"/>
                    <a:gd name="T53" fmla="*/ 435 h 841"/>
                    <a:gd name="T54" fmla="*/ 2223 w 2338"/>
                    <a:gd name="T55" fmla="*/ 364 h 841"/>
                    <a:gd name="T56" fmla="*/ 2267 w 2338"/>
                    <a:gd name="T57" fmla="*/ 289 h 841"/>
                    <a:gd name="T58" fmla="*/ 2300 w 2338"/>
                    <a:gd name="T59" fmla="*/ 210 h 841"/>
                    <a:gd name="T60" fmla="*/ 2325 w 2338"/>
                    <a:gd name="T61" fmla="*/ 128 h 841"/>
                    <a:gd name="T62" fmla="*/ 2336 w 2338"/>
                    <a:gd name="T63" fmla="*/ 42 h 841"/>
                    <a:gd name="T64" fmla="*/ 0 w 2338"/>
                    <a:gd name="T65" fmla="*/ 0 h 841"/>
                    <a:gd name="T66" fmla="*/ 4 w 2338"/>
                    <a:gd name="T67" fmla="*/ 66 h 841"/>
                    <a:gd name="T68" fmla="*/ 15 w 2338"/>
                    <a:gd name="T69" fmla="*/ 131 h 841"/>
                    <a:gd name="T70" fmla="*/ 33 w 2338"/>
                    <a:gd name="T71" fmla="*/ 195 h 841"/>
                    <a:gd name="T72" fmla="*/ 56 w 2338"/>
                    <a:gd name="T73" fmla="*/ 258 h 841"/>
                    <a:gd name="T74" fmla="*/ 87 w 2338"/>
                    <a:gd name="T75" fmla="*/ 319 h 841"/>
                    <a:gd name="T76" fmla="*/ 126 w 2338"/>
                    <a:gd name="T77" fmla="*/ 378 h 841"/>
                    <a:gd name="T78" fmla="*/ 170 w 2338"/>
                    <a:gd name="T79" fmla="*/ 435 h 841"/>
                    <a:gd name="T80" fmla="*/ 220 w 2338"/>
                    <a:gd name="T81" fmla="*/ 491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38" h="841">
                      <a:moveTo>
                        <a:pt x="220" y="491"/>
                      </a:moveTo>
                      <a:lnTo>
                        <a:pt x="241" y="511"/>
                      </a:lnTo>
                      <a:lnTo>
                        <a:pt x="263" y="531"/>
                      </a:lnTo>
                      <a:lnTo>
                        <a:pt x="286" y="550"/>
                      </a:lnTo>
                      <a:lnTo>
                        <a:pt x="308" y="568"/>
                      </a:lnTo>
                      <a:lnTo>
                        <a:pt x="332" y="587"/>
                      </a:lnTo>
                      <a:lnTo>
                        <a:pt x="357" y="604"/>
                      </a:lnTo>
                      <a:lnTo>
                        <a:pt x="383" y="621"/>
                      </a:lnTo>
                      <a:lnTo>
                        <a:pt x="409" y="638"/>
                      </a:lnTo>
                      <a:lnTo>
                        <a:pt x="435" y="653"/>
                      </a:lnTo>
                      <a:lnTo>
                        <a:pt x="462" y="669"/>
                      </a:lnTo>
                      <a:lnTo>
                        <a:pt x="490" y="684"/>
                      </a:lnTo>
                      <a:lnTo>
                        <a:pt x="518" y="697"/>
                      </a:lnTo>
                      <a:lnTo>
                        <a:pt x="547" y="711"/>
                      </a:lnTo>
                      <a:lnTo>
                        <a:pt x="577" y="724"/>
                      </a:lnTo>
                      <a:lnTo>
                        <a:pt x="606" y="736"/>
                      </a:lnTo>
                      <a:lnTo>
                        <a:pt x="636" y="748"/>
                      </a:lnTo>
                      <a:lnTo>
                        <a:pt x="667" y="759"/>
                      </a:lnTo>
                      <a:lnTo>
                        <a:pt x="698" y="770"/>
                      </a:lnTo>
                      <a:lnTo>
                        <a:pt x="730" y="779"/>
                      </a:lnTo>
                      <a:lnTo>
                        <a:pt x="763" y="788"/>
                      </a:lnTo>
                      <a:lnTo>
                        <a:pt x="795" y="795"/>
                      </a:lnTo>
                      <a:lnTo>
                        <a:pt x="827" y="803"/>
                      </a:lnTo>
                      <a:lnTo>
                        <a:pt x="861" y="811"/>
                      </a:lnTo>
                      <a:lnTo>
                        <a:pt x="893" y="817"/>
                      </a:lnTo>
                      <a:lnTo>
                        <a:pt x="927" y="823"/>
                      </a:lnTo>
                      <a:lnTo>
                        <a:pt x="962" y="828"/>
                      </a:lnTo>
                      <a:lnTo>
                        <a:pt x="995" y="832"/>
                      </a:lnTo>
                      <a:lnTo>
                        <a:pt x="1029" y="834"/>
                      </a:lnTo>
                      <a:lnTo>
                        <a:pt x="1064" y="837"/>
                      </a:lnTo>
                      <a:lnTo>
                        <a:pt x="1099" y="839"/>
                      </a:lnTo>
                      <a:lnTo>
                        <a:pt x="1133" y="841"/>
                      </a:lnTo>
                      <a:lnTo>
                        <a:pt x="1168" y="841"/>
                      </a:lnTo>
                      <a:lnTo>
                        <a:pt x="1228" y="839"/>
                      </a:lnTo>
                      <a:lnTo>
                        <a:pt x="1287" y="837"/>
                      </a:lnTo>
                      <a:lnTo>
                        <a:pt x="1347" y="830"/>
                      </a:lnTo>
                      <a:lnTo>
                        <a:pt x="1403" y="824"/>
                      </a:lnTo>
                      <a:lnTo>
                        <a:pt x="1460" y="814"/>
                      </a:lnTo>
                      <a:lnTo>
                        <a:pt x="1516" y="803"/>
                      </a:lnTo>
                      <a:lnTo>
                        <a:pt x="1570" y="789"/>
                      </a:lnTo>
                      <a:lnTo>
                        <a:pt x="1623" y="775"/>
                      </a:lnTo>
                      <a:lnTo>
                        <a:pt x="1675" y="758"/>
                      </a:lnTo>
                      <a:lnTo>
                        <a:pt x="1725" y="739"/>
                      </a:lnTo>
                      <a:lnTo>
                        <a:pt x="1774" y="719"/>
                      </a:lnTo>
                      <a:lnTo>
                        <a:pt x="1822" y="697"/>
                      </a:lnTo>
                      <a:lnTo>
                        <a:pt x="1867" y="674"/>
                      </a:lnTo>
                      <a:lnTo>
                        <a:pt x="1911" y="648"/>
                      </a:lnTo>
                      <a:lnTo>
                        <a:pt x="1954" y="622"/>
                      </a:lnTo>
                      <a:lnTo>
                        <a:pt x="1995" y="594"/>
                      </a:lnTo>
                      <a:lnTo>
                        <a:pt x="2034" y="565"/>
                      </a:lnTo>
                      <a:lnTo>
                        <a:pt x="2070" y="534"/>
                      </a:lnTo>
                      <a:lnTo>
                        <a:pt x="2105" y="502"/>
                      </a:lnTo>
                      <a:lnTo>
                        <a:pt x="2137" y="470"/>
                      </a:lnTo>
                      <a:lnTo>
                        <a:pt x="2168" y="435"/>
                      </a:lnTo>
                      <a:lnTo>
                        <a:pt x="2197" y="400"/>
                      </a:lnTo>
                      <a:lnTo>
                        <a:pt x="2223" y="364"/>
                      </a:lnTo>
                      <a:lnTo>
                        <a:pt x="2246" y="327"/>
                      </a:lnTo>
                      <a:lnTo>
                        <a:pt x="2267" y="289"/>
                      </a:lnTo>
                      <a:lnTo>
                        <a:pt x="2285" y="249"/>
                      </a:lnTo>
                      <a:lnTo>
                        <a:pt x="2300" y="210"/>
                      </a:lnTo>
                      <a:lnTo>
                        <a:pt x="2314" y="169"/>
                      </a:lnTo>
                      <a:lnTo>
                        <a:pt x="2325" y="128"/>
                      </a:lnTo>
                      <a:lnTo>
                        <a:pt x="2331" y="85"/>
                      </a:lnTo>
                      <a:lnTo>
                        <a:pt x="2336" y="42"/>
                      </a:lnTo>
                      <a:lnTo>
                        <a:pt x="2338" y="0"/>
                      </a:lnTo>
                      <a:lnTo>
                        <a:pt x="0" y="0"/>
                      </a:lnTo>
                      <a:lnTo>
                        <a:pt x="2" y="33"/>
                      </a:lnTo>
                      <a:lnTo>
                        <a:pt x="4" y="66"/>
                      </a:lnTo>
                      <a:lnTo>
                        <a:pt x="8" y="98"/>
                      </a:lnTo>
                      <a:lnTo>
                        <a:pt x="15" y="131"/>
                      </a:lnTo>
                      <a:lnTo>
                        <a:pt x="22" y="162"/>
                      </a:lnTo>
                      <a:lnTo>
                        <a:pt x="33" y="195"/>
                      </a:lnTo>
                      <a:lnTo>
                        <a:pt x="43" y="227"/>
                      </a:lnTo>
                      <a:lnTo>
                        <a:pt x="56" y="258"/>
                      </a:lnTo>
                      <a:lnTo>
                        <a:pt x="71" y="289"/>
                      </a:lnTo>
                      <a:lnTo>
                        <a:pt x="87" y="319"/>
                      </a:lnTo>
                      <a:lnTo>
                        <a:pt x="105" y="348"/>
                      </a:lnTo>
                      <a:lnTo>
                        <a:pt x="126" y="378"/>
                      </a:lnTo>
                      <a:lnTo>
                        <a:pt x="146" y="407"/>
                      </a:lnTo>
                      <a:lnTo>
                        <a:pt x="170" y="435"/>
                      </a:lnTo>
                      <a:lnTo>
                        <a:pt x="194" y="463"/>
                      </a:lnTo>
                      <a:lnTo>
                        <a:pt x="220" y="491"/>
                      </a:lnTo>
                      <a:close/>
                    </a:path>
                  </a:pathLst>
                </a:custGeom>
                <a:solidFill>
                  <a:srgbClr val="008000"/>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79012" name="Freeform 68"/>
                <p:cNvSpPr>
                  <a:spLocks/>
                </p:cNvSpPr>
                <p:nvPr/>
              </p:nvSpPr>
              <p:spPr bwMode="auto">
                <a:xfrm>
                  <a:off x="4783" y="2140"/>
                  <a:ext cx="792" cy="287"/>
                </a:xfrm>
                <a:custGeom>
                  <a:avLst/>
                  <a:gdLst>
                    <a:gd name="T0" fmla="*/ 2127 w 2374"/>
                    <a:gd name="T1" fmla="*/ 336 h 861"/>
                    <a:gd name="T2" fmla="*/ 2082 w 2374"/>
                    <a:gd name="T3" fmla="*/ 296 h 861"/>
                    <a:gd name="T4" fmla="*/ 2034 w 2374"/>
                    <a:gd name="T5" fmla="*/ 259 h 861"/>
                    <a:gd name="T6" fmla="*/ 1984 w 2374"/>
                    <a:gd name="T7" fmla="*/ 224 h 861"/>
                    <a:gd name="T8" fmla="*/ 1931 w 2374"/>
                    <a:gd name="T9" fmla="*/ 190 h 861"/>
                    <a:gd name="T10" fmla="*/ 1875 w 2374"/>
                    <a:gd name="T11" fmla="*/ 161 h 861"/>
                    <a:gd name="T12" fmla="*/ 1817 w 2374"/>
                    <a:gd name="T13" fmla="*/ 132 h 861"/>
                    <a:gd name="T14" fmla="*/ 1757 w 2374"/>
                    <a:gd name="T15" fmla="*/ 106 h 861"/>
                    <a:gd name="T16" fmla="*/ 1695 w 2374"/>
                    <a:gd name="T17" fmla="*/ 83 h 861"/>
                    <a:gd name="T18" fmla="*/ 1631 w 2374"/>
                    <a:gd name="T19" fmla="*/ 64 h 861"/>
                    <a:gd name="T20" fmla="*/ 1566 w 2374"/>
                    <a:gd name="T21" fmla="*/ 46 h 861"/>
                    <a:gd name="T22" fmla="*/ 1499 w 2374"/>
                    <a:gd name="T23" fmla="*/ 31 h 861"/>
                    <a:gd name="T24" fmla="*/ 1432 w 2374"/>
                    <a:gd name="T25" fmla="*/ 18 h 861"/>
                    <a:gd name="T26" fmla="*/ 1362 w 2374"/>
                    <a:gd name="T27" fmla="*/ 9 h 861"/>
                    <a:gd name="T28" fmla="*/ 1292 w 2374"/>
                    <a:gd name="T29" fmla="*/ 4 h 861"/>
                    <a:gd name="T30" fmla="*/ 1223 w 2374"/>
                    <a:gd name="T31" fmla="*/ 0 h 861"/>
                    <a:gd name="T32" fmla="*/ 1126 w 2374"/>
                    <a:gd name="T33" fmla="*/ 2 h 861"/>
                    <a:gd name="T34" fmla="*/ 1005 w 2374"/>
                    <a:gd name="T35" fmla="*/ 11 h 861"/>
                    <a:gd name="T36" fmla="*/ 890 w 2374"/>
                    <a:gd name="T37" fmla="*/ 27 h 861"/>
                    <a:gd name="T38" fmla="*/ 779 w 2374"/>
                    <a:gd name="T39" fmla="*/ 53 h 861"/>
                    <a:gd name="T40" fmla="*/ 672 w 2374"/>
                    <a:gd name="T41" fmla="*/ 86 h 861"/>
                    <a:gd name="T42" fmla="*/ 571 w 2374"/>
                    <a:gd name="T43" fmla="*/ 126 h 861"/>
                    <a:gd name="T44" fmla="*/ 477 w 2374"/>
                    <a:gd name="T45" fmla="*/ 172 h 861"/>
                    <a:gd name="T46" fmla="*/ 389 w 2374"/>
                    <a:gd name="T47" fmla="*/ 224 h 861"/>
                    <a:gd name="T48" fmla="*/ 309 w 2374"/>
                    <a:gd name="T49" fmla="*/ 283 h 861"/>
                    <a:gd name="T50" fmla="*/ 237 w 2374"/>
                    <a:gd name="T51" fmla="*/ 347 h 861"/>
                    <a:gd name="T52" fmla="*/ 172 w 2374"/>
                    <a:gd name="T53" fmla="*/ 415 h 861"/>
                    <a:gd name="T54" fmla="*/ 118 w 2374"/>
                    <a:gd name="T55" fmla="*/ 489 h 861"/>
                    <a:gd name="T56" fmla="*/ 73 w 2374"/>
                    <a:gd name="T57" fmla="*/ 565 h 861"/>
                    <a:gd name="T58" fmla="*/ 38 w 2374"/>
                    <a:gd name="T59" fmla="*/ 646 h 861"/>
                    <a:gd name="T60" fmla="*/ 15 w 2374"/>
                    <a:gd name="T61" fmla="*/ 730 h 861"/>
                    <a:gd name="T62" fmla="*/ 2 w 2374"/>
                    <a:gd name="T63" fmla="*/ 817 h 861"/>
                    <a:gd name="T64" fmla="*/ 2374 w 2374"/>
                    <a:gd name="T65" fmla="*/ 861 h 861"/>
                    <a:gd name="T66" fmla="*/ 2370 w 2374"/>
                    <a:gd name="T67" fmla="*/ 792 h 861"/>
                    <a:gd name="T68" fmla="*/ 2359 w 2374"/>
                    <a:gd name="T69" fmla="*/ 726 h 861"/>
                    <a:gd name="T70" fmla="*/ 2341 w 2374"/>
                    <a:gd name="T71" fmla="*/ 660 h 861"/>
                    <a:gd name="T72" fmla="*/ 2316 w 2374"/>
                    <a:gd name="T73" fmla="*/ 596 h 861"/>
                    <a:gd name="T74" fmla="*/ 2283 w 2374"/>
                    <a:gd name="T75" fmla="*/ 533 h 861"/>
                    <a:gd name="T76" fmla="*/ 2244 w 2374"/>
                    <a:gd name="T77" fmla="*/ 472 h 861"/>
                    <a:gd name="T78" fmla="*/ 2199 w 2374"/>
                    <a:gd name="T79" fmla="*/ 414 h 861"/>
                    <a:gd name="T80" fmla="*/ 2148 w 2374"/>
                    <a:gd name="T81" fmla="*/ 357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74" h="861">
                      <a:moveTo>
                        <a:pt x="2148" y="357"/>
                      </a:moveTo>
                      <a:lnTo>
                        <a:pt x="2127" y="336"/>
                      </a:lnTo>
                      <a:lnTo>
                        <a:pt x="2105" y="316"/>
                      </a:lnTo>
                      <a:lnTo>
                        <a:pt x="2082" y="296"/>
                      </a:lnTo>
                      <a:lnTo>
                        <a:pt x="2058" y="277"/>
                      </a:lnTo>
                      <a:lnTo>
                        <a:pt x="2034" y="259"/>
                      </a:lnTo>
                      <a:lnTo>
                        <a:pt x="2009" y="241"/>
                      </a:lnTo>
                      <a:lnTo>
                        <a:pt x="1984" y="224"/>
                      </a:lnTo>
                      <a:lnTo>
                        <a:pt x="1958" y="207"/>
                      </a:lnTo>
                      <a:lnTo>
                        <a:pt x="1931" y="190"/>
                      </a:lnTo>
                      <a:lnTo>
                        <a:pt x="1902" y="175"/>
                      </a:lnTo>
                      <a:lnTo>
                        <a:pt x="1875" y="161"/>
                      </a:lnTo>
                      <a:lnTo>
                        <a:pt x="1847" y="146"/>
                      </a:lnTo>
                      <a:lnTo>
                        <a:pt x="1817" y="132"/>
                      </a:lnTo>
                      <a:lnTo>
                        <a:pt x="1787" y="119"/>
                      </a:lnTo>
                      <a:lnTo>
                        <a:pt x="1757" y="106"/>
                      </a:lnTo>
                      <a:lnTo>
                        <a:pt x="1726" y="95"/>
                      </a:lnTo>
                      <a:lnTo>
                        <a:pt x="1695" y="83"/>
                      </a:lnTo>
                      <a:lnTo>
                        <a:pt x="1663" y="73"/>
                      </a:lnTo>
                      <a:lnTo>
                        <a:pt x="1631" y="64"/>
                      </a:lnTo>
                      <a:lnTo>
                        <a:pt x="1598" y="55"/>
                      </a:lnTo>
                      <a:lnTo>
                        <a:pt x="1566" y="46"/>
                      </a:lnTo>
                      <a:lnTo>
                        <a:pt x="1533" y="38"/>
                      </a:lnTo>
                      <a:lnTo>
                        <a:pt x="1499" y="31"/>
                      </a:lnTo>
                      <a:lnTo>
                        <a:pt x="1465" y="25"/>
                      </a:lnTo>
                      <a:lnTo>
                        <a:pt x="1432" y="18"/>
                      </a:lnTo>
                      <a:lnTo>
                        <a:pt x="1397" y="15"/>
                      </a:lnTo>
                      <a:lnTo>
                        <a:pt x="1362" y="9"/>
                      </a:lnTo>
                      <a:lnTo>
                        <a:pt x="1327" y="7"/>
                      </a:lnTo>
                      <a:lnTo>
                        <a:pt x="1292" y="4"/>
                      </a:lnTo>
                      <a:lnTo>
                        <a:pt x="1257" y="2"/>
                      </a:lnTo>
                      <a:lnTo>
                        <a:pt x="1223" y="0"/>
                      </a:lnTo>
                      <a:lnTo>
                        <a:pt x="1186" y="0"/>
                      </a:lnTo>
                      <a:lnTo>
                        <a:pt x="1126" y="2"/>
                      </a:lnTo>
                      <a:lnTo>
                        <a:pt x="1065" y="4"/>
                      </a:lnTo>
                      <a:lnTo>
                        <a:pt x="1005" y="11"/>
                      </a:lnTo>
                      <a:lnTo>
                        <a:pt x="947" y="18"/>
                      </a:lnTo>
                      <a:lnTo>
                        <a:pt x="890" y="27"/>
                      </a:lnTo>
                      <a:lnTo>
                        <a:pt x="834" y="39"/>
                      </a:lnTo>
                      <a:lnTo>
                        <a:pt x="779" y="53"/>
                      </a:lnTo>
                      <a:lnTo>
                        <a:pt x="725" y="68"/>
                      </a:lnTo>
                      <a:lnTo>
                        <a:pt x="672" y="86"/>
                      </a:lnTo>
                      <a:lnTo>
                        <a:pt x="622" y="105"/>
                      </a:lnTo>
                      <a:lnTo>
                        <a:pt x="571" y="126"/>
                      </a:lnTo>
                      <a:lnTo>
                        <a:pt x="524" y="148"/>
                      </a:lnTo>
                      <a:lnTo>
                        <a:pt x="477" y="172"/>
                      </a:lnTo>
                      <a:lnTo>
                        <a:pt x="432" y="197"/>
                      </a:lnTo>
                      <a:lnTo>
                        <a:pt x="389" y="224"/>
                      </a:lnTo>
                      <a:lnTo>
                        <a:pt x="348" y="252"/>
                      </a:lnTo>
                      <a:lnTo>
                        <a:pt x="309" y="283"/>
                      </a:lnTo>
                      <a:lnTo>
                        <a:pt x="272" y="314"/>
                      </a:lnTo>
                      <a:lnTo>
                        <a:pt x="237" y="347"/>
                      </a:lnTo>
                      <a:lnTo>
                        <a:pt x="203" y="380"/>
                      </a:lnTo>
                      <a:lnTo>
                        <a:pt x="172" y="415"/>
                      </a:lnTo>
                      <a:lnTo>
                        <a:pt x="144" y="451"/>
                      </a:lnTo>
                      <a:lnTo>
                        <a:pt x="118" y="489"/>
                      </a:lnTo>
                      <a:lnTo>
                        <a:pt x="93" y="526"/>
                      </a:lnTo>
                      <a:lnTo>
                        <a:pt x="73" y="565"/>
                      </a:lnTo>
                      <a:lnTo>
                        <a:pt x="53" y="605"/>
                      </a:lnTo>
                      <a:lnTo>
                        <a:pt x="38" y="646"/>
                      </a:lnTo>
                      <a:lnTo>
                        <a:pt x="25" y="688"/>
                      </a:lnTo>
                      <a:lnTo>
                        <a:pt x="15" y="730"/>
                      </a:lnTo>
                      <a:lnTo>
                        <a:pt x="7" y="773"/>
                      </a:lnTo>
                      <a:lnTo>
                        <a:pt x="2" y="817"/>
                      </a:lnTo>
                      <a:lnTo>
                        <a:pt x="0" y="861"/>
                      </a:lnTo>
                      <a:lnTo>
                        <a:pt x="2374" y="861"/>
                      </a:lnTo>
                      <a:lnTo>
                        <a:pt x="2372" y="827"/>
                      </a:lnTo>
                      <a:lnTo>
                        <a:pt x="2370" y="792"/>
                      </a:lnTo>
                      <a:lnTo>
                        <a:pt x="2366" y="759"/>
                      </a:lnTo>
                      <a:lnTo>
                        <a:pt x="2359" y="726"/>
                      </a:lnTo>
                      <a:lnTo>
                        <a:pt x="2350" y="693"/>
                      </a:lnTo>
                      <a:lnTo>
                        <a:pt x="2341" y="660"/>
                      </a:lnTo>
                      <a:lnTo>
                        <a:pt x="2330" y="628"/>
                      </a:lnTo>
                      <a:lnTo>
                        <a:pt x="2316" y="596"/>
                      </a:lnTo>
                      <a:lnTo>
                        <a:pt x="2301" y="564"/>
                      </a:lnTo>
                      <a:lnTo>
                        <a:pt x="2283" y="533"/>
                      </a:lnTo>
                      <a:lnTo>
                        <a:pt x="2265" y="503"/>
                      </a:lnTo>
                      <a:lnTo>
                        <a:pt x="2244" y="472"/>
                      </a:lnTo>
                      <a:lnTo>
                        <a:pt x="2223" y="442"/>
                      </a:lnTo>
                      <a:lnTo>
                        <a:pt x="2199" y="414"/>
                      </a:lnTo>
                      <a:lnTo>
                        <a:pt x="2175" y="385"/>
                      </a:lnTo>
                      <a:lnTo>
                        <a:pt x="2148" y="357"/>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13" name="Freeform 69"/>
                <p:cNvSpPr>
                  <a:spLocks/>
                </p:cNvSpPr>
                <p:nvPr/>
              </p:nvSpPr>
              <p:spPr bwMode="auto">
                <a:xfrm>
                  <a:off x="4798" y="2152"/>
                  <a:ext cx="762" cy="551"/>
                </a:xfrm>
                <a:custGeom>
                  <a:avLst/>
                  <a:gdLst>
                    <a:gd name="T0" fmla="*/ 1026 w 2286"/>
                    <a:gd name="T1" fmla="*/ 4 h 1653"/>
                    <a:gd name="T2" fmla="*/ 857 w 2286"/>
                    <a:gd name="T3" fmla="*/ 26 h 1653"/>
                    <a:gd name="T4" fmla="*/ 698 w 2286"/>
                    <a:gd name="T5" fmla="*/ 65 h 1653"/>
                    <a:gd name="T6" fmla="*/ 551 w 2286"/>
                    <a:gd name="T7" fmla="*/ 120 h 1653"/>
                    <a:gd name="T8" fmla="*/ 416 w 2286"/>
                    <a:gd name="T9" fmla="*/ 189 h 1653"/>
                    <a:gd name="T10" fmla="*/ 297 w 2286"/>
                    <a:gd name="T11" fmla="*/ 271 h 1653"/>
                    <a:gd name="T12" fmla="*/ 195 w 2286"/>
                    <a:gd name="T13" fmla="*/ 364 h 1653"/>
                    <a:gd name="T14" fmla="*/ 113 w 2286"/>
                    <a:gd name="T15" fmla="*/ 469 h 1653"/>
                    <a:gd name="T16" fmla="*/ 52 w 2286"/>
                    <a:gd name="T17" fmla="*/ 581 h 1653"/>
                    <a:gd name="T18" fmla="*/ 13 w 2286"/>
                    <a:gd name="T19" fmla="*/ 701 h 1653"/>
                    <a:gd name="T20" fmla="*/ 0 w 2286"/>
                    <a:gd name="T21" fmla="*/ 827 h 1653"/>
                    <a:gd name="T22" fmla="*/ 8 w 2286"/>
                    <a:gd name="T23" fmla="*/ 924 h 1653"/>
                    <a:gd name="T24" fmla="*/ 31 w 2286"/>
                    <a:gd name="T25" fmla="*/ 1019 h 1653"/>
                    <a:gd name="T26" fmla="*/ 70 w 2286"/>
                    <a:gd name="T27" fmla="*/ 1111 h 1653"/>
                    <a:gd name="T28" fmla="*/ 123 w 2286"/>
                    <a:gd name="T29" fmla="*/ 1200 h 1653"/>
                    <a:gd name="T30" fmla="*/ 190 w 2286"/>
                    <a:gd name="T31" fmla="*/ 1283 h 1653"/>
                    <a:gd name="T32" fmla="*/ 257 w 2286"/>
                    <a:gd name="T33" fmla="*/ 1350 h 1653"/>
                    <a:gd name="T34" fmla="*/ 326 w 2286"/>
                    <a:gd name="T35" fmla="*/ 1404 h 1653"/>
                    <a:gd name="T36" fmla="*/ 399 w 2286"/>
                    <a:gd name="T37" fmla="*/ 1455 h 1653"/>
                    <a:gd name="T38" fmla="*/ 480 w 2286"/>
                    <a:gd name="T39" fmla="*/ 1500 h 1653"/>
                    <a:gd name="T40" fmla="*/ 564 w 2286"/>
                    <a:gd name="T41" fmla="*/ 1540 h 1653"/>
                    <a:gd name="T42" fmla="*/ 653 w 2286"/>
                    <a:gd name="T43" fmla="*/ 1573 h 1653"/>
                    <a:gd name="T44" fmla="*/ 746 w 2286"/>
                    <a:gd name="T45" fmla="*/ 1602 h 1653"/>
                    <a:gd name="T46" fmla="*/ 841 w 2286"/>
                    <a:gd name="T47" fmla="*/ 1624 h 1653"/>
                    <a:gd name="T48" fmla="*/ 940 w 2286"/>
                    <a:gd name="T49" fmla="*/ 1641 h 1653"/>
                    <a:gd name="T50" fmla="*/ 1040 w 2286"/>
                    <a:gd name="T51" fmla="*/ 1650 h 1653"/>
                    <a:gd name="T52" fmla="*/ 1142 w 2286"/>
                    <a:gd name="T53" fmla="*/ 1653 h 1653"/>
                    <a:gd name="T54" fmla="*/ 1244 w 2286"/>
                    <a:gd name="T55" fmla="*/ 1650 h 1653"/>
                    <a:gd name="T56" fmla="*/ 1345 w 2286"/>
                    <a:gd name="T57" fmla="*/ 1641 h 1653"/>
                    <a:gd name="T58" fmla="*/ 1443 w 2286"/>
                    <a:gd name="T59" fmla="*/ 1624 h 1653"/>
                    <a:gd name="T60" fmla="*/ 1540 w 2286"/>
                    <a:gd name="T61" fmla="*/ 1602 h 1653"/>
                    <a:gd name="T62" fmla="*/ 1632 w 2286"/>
                    <a:gd name="T63" fmla="*/ 1573 h 1653"/>
                    <a:gd name="T64" fmla="*/ 1721 w 2286"/>
                    <a:gd name="T65" fmla="*/ 1540 h 1653"/>
                    <a:gd name="T66" fmla="*/ 1805 w 2286"/>
                    <a:gd name="T67" fmla="*/ 1500 h 1653"/>
                    <a:gd name="T68" fmla="*/ 1885 w 2286"/>
                    <a:gd name="T69" fmla="*/ 1455 h 1653"/>
                    <a:gd name="T70" fmla="*/ 1960 w 2286"/>
                    <a:gd name="T71" fmla="*/ 1404 h 1653"/>
                    <a:gd name="T72" fmla="*/ 2029 w 2286"/>
                    <a:gd name="T73" fmla="*/ 1350 h 1653"/>
                    <a:gd name="T74" fmla="*/ 2096 w 2286"/>
                    <a:gd name="T75" fmla="*/ 1283 h 1653"/>
                    <a:gd name="T76" fmla="*/ 2163 w 2286"/>
                    <a:gd name="T77" fmla="*/ 1200 h 1653"/>
                    <a:gd name="T78" fmla="*/ 2216 w 2286"/>
                    <a:gd name="T79" fmla="*/ 1111 h 1653"/>
                    <a:gd name="T80" fmla="*/ 2255 w 2286"/>
                    <a:gd name="T81" fmla="*/ 1019 h 1653"/>
                    <a:gd name="T82" fmla="*/ 2278 w 2286"/>
                    <a:gd name="T83" fmla="*/ 924 h 1653"/>
                    <a:gd name="T84" fmla="*/ 2286 w 2286"/>
                    <a:gd name="T85" fmla="*/ 827 h 1653"/>
                    <a:gd name="T86" fmla="*/ 2278 w 2286"/>
                    <a:gd name="T87" fmla="*/ 730 h 1653"/>
                    <a:gd name="T88" fmla="*/ 2255 w 2286"/>
                    <a:gd name="T89" fmla="*/ 634 h 1653"/>
                    <a:gd name="T90" fmla="*/ 2216 w 2286"/>
                    <a:gd name="T91" fmla="*/ 542 h 1653"/>
                    <a:gd name="T92" fmla="*/ 2163 w 2286"/>
                    <a:gd name="T93" fmla="*/ 453 h 1653"/>
                    <a:gd name="T94" fmla="*/ 2096 w 2286"/>
                    <a:gd name="T95" fmla="*/ 369 h 1653"/>
                    <a:gd name="T96" fmla="*/ 2029 w 2286"/>
                    <a:gd name="T97" fmla="*/ 303 h 1653"/>
                    <a:gd name="T98" fmla="*/ 1960 w 2286"/>
                    <a:gd name="T99" fmla="*/ 248 h 1653"/>
                    <a:gd name="T100" fmla="*/ 1885 w 2286"/>
                    <a:gd name="T101" fmla="*/ 199 h 1653"/>
                    <a:gd name="T102" fmla="*/ 1805 w 2286"/>
                    <a:gd name="T103" fmla="*/ 154 h 1653"/>
                    <a:gd name="T104" fmla="*/ 1721 w 2286"/>
                    <a:gd name="T105" fmla="*/ 114 h 1653"/>
                    <a:gd name="T106" fmla="*/ 1632 w 2286"/>
                    <a:gd name="T107" fmla="*/ 80 h 1653"/>
                    <a:gd name="T108" fmla="*/ 1540 w 2286"/>
                    <a:gd name="T109" fmla="*/ 52 h 1653"/>
                    <a:gd name="T110" fmla="*/ 1443 w 2286"/>
                    <a:gd name="T111" fmla="*/ 30 h 1653"/>
                    <a:gd name="T112" fmla="*/ 1345 w 2286"/>
                    <a:gd name="T113" fmla="*/ 13 h 1653"/>
                    <a:gd name="T114" fmla="*/ 1244 w 2286"/>
                    <a:gd name="T115" fmla="*/ 4 h 1653"/>
                    <a:gd name="T116" fmla="*/ 1142 w 2286"/>
                    <a:gd name="T117" fmla="*/ 0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6" h="1653">
                      <a:moveTo>
                        <a:pt x="1142" y="0"/>
                      </a:moveTo>
                      <a:lnTo>
                        <a:pt x="1084" y="1"/>
                      </a:lnTo>
                      <a:lnTo>
                        <a:pt x="1026" y="4"/>
                      </a:lnTo>
                      <a:lnTo>
                        <a:pt x="969" y="9"/>
                      </a:lnTo>
                      <a:lnTo>
                        <a:pt x="912" y="17"/>
                      </a:lnTo>
                      <a:lnTo>
                        <a:pt x="857" y="26"/>
                      </a:lnTo>
                      <a:lnTo>
                        <a:pt x="804" y="37"/>
                      </a:lnTo>
                      <a:lnTo>
                        <a:pt x="751" y="50"/>
                      </a:lnTo>
                      <a:lnTo>
                        <a:pt x="698" y="65"/>
                      </a:lnTo>
                      <a:lnTo>
                        <a:pt x="648" y="81"/>
                      </a:lnTo>
                      <a:lnTo>
                        <a:pt x="598" y="99"/>
                      </a:lnTo>
                      <a:lnTo>
                        <a:pt x="551" y="120"/>
                      </a:lnTo>
                      <a:lnTo>
                        <a:pt x="504" y="141"/>
                      </a:lnTo>
                      <a:lnTo>
                        <a:pt x="460" y="164"/>
                      </a:lnTo>
                      <a:lnTo>
                        <a:pt x="416" y="189"/>
                      </a:lnTo>
                      <a:lnTo>
                        <a:pt x="375" y="214"/>
                      </a:lnTo>
                      <a:lnTo>
                        <a:pt x="335" y="243"/>
                      </a:lnTo>
                      <a:lnTo>
                        <a:pt x="297" y="271"/>
                      </a:lnTo>
                      <a:lnTo>
                        <a:pt x="261" y="301"/>
                      </a:lnTo>
                      <a:lnTo>
                        <a:pt x="228" y="332"/>
                      </a:lnTo>
                      <a:lnTo>
                        <a:pt x="195" y="364"/>
                      </a:lnTo>
                      <a:lnTo>
                        <a:pt x="166" y="398"/>
                      </a:lnTo>
                      <a:lnTo>
                        <a:pt x="138" y="433"/>
                      </a:lnTo>
                      <a:lnTo>
                        <a:pt x="113" y="469"/>
                      </a:lnTo>
                      <a:lnTo>
                        <a:pt x="91" y="505"/>
                      </a:lnTo>
                      <a:lnTo>
                        <a:pt x="70" y="542"/>
                      </a:lnTo>
                      <a:lnTo>
                        <a:pt x="52" y="581"/>
                      </a:lnTo>
                      <a:lnTo>
                        <a:pt x="36" y="620"/>
                      </a:lnTo>
                      <a:lnTo>
                        <a:pt x="23" y="660"/>
                      </a:lnTo>
                      <a:lnTo>
                        <a:pt x="13" y="701"/>
                      </a:lnTo>
                      <a:lnTo>
                        <a:pt x="7" y="743"/>
                      </a:lnTo>
                      <a:lnTo>
                        <a:pt x="2" y="784"/>
                      </a:lnTo>
                      <a:lnTo>
                        <a:pt x="0" y="827"/>
                      </a:lnTo>
                      <a:lnTo>
                        <a:pt x="2" y="859"/>
                      </a:lnTo>
                      <a:lnTo>
                        <a:pt x="4" y="891"/>
                      </a:lnTo>
                      <a:lnTo>
                        <a:pt x="8" y="924"/>
                      </a:lnTo>
                      <a:lnTo>
                        <a:pt x="14" y="956"/>
                      </a:lnTo>
                      <a:lnTo>
                        <a:pt x="22" y="988"/>
                      </a:lnTo>
                      <a:lnTo>
                        <a:pt x="31" y="1019"/>
                      </a:lnTo>
                      <a:lnTo>
                        <a:pt x="43" y="1050"/>
                      </a:lnTo>
                      <a:lnTo>
                        <a:pt x="56" y="1081"/>
                      </a:lnTo>
                      <a:lnTo>
                        <a:pt x="70" y="1111"/>
                      </a:lnTo>
                      <a:lnTo>
                        <a:pt x="86" y="1141"/>
                      </a:lnTo>
                      <a:lnTo>
                        <a:pt x="104" y="1170"/>
                      </a:lnTo>
                      <a:lnTo>
                        <a:pt x="123" y="1200"/>
                      </a:lnTo>
                      <a:lnTo>
                        <a:pt x="144" y="1228"/>
                      </a:lnTo>
                      <a:lnTo>
                        <a:pt x="167" y="1256"/>
                      </a:lnTo>
                      <a:lnTo>
                        <a:pt x="190" y="1283"/>
                      </a:lnTo>
                      <a:lnTo>
                        <a:pt x="216" y="1310"/>
                      </a:lnTo>
                      <a:lnTo>
                        <a:pt x="237" y="1329"/>
                      </a:lnTo>
                      <a:lnTo>
                        <a:pt x="257" y="1350"/>
                      </a:lnTo>
                      <a:lnTo>
                        <a:pt x="279" y="1368"/>
                      </a:lnTo>
                      <a:lnTo>
                        <a:pt x="303" y="1386"/>
                      </a:lnTo>
                      <a:lnTo>
                        <a:pt x="326" y="1404"/>
                      </a:lnTo>
                      <a:lnTo>
                        <a:pt x="350" y="1422"/>
                      </a:lnTo>
                      <a:lnTo>
                        <a:pt x="375" y="1439"/>
                      </a:lnTo>
                      <a:lnTo>
                        <a:pt x="399" y="1455"/>
                      </a:lnTo>
                      <a:lnTo>
                        <a:pt x="427" y="1470"/>
                      </a:lnTo>
                      <a:lnTo>
                        <a:pt x="452" y="1486"/>
                      </a:lnTo>
                      <a:lnTo>
                        <a:pt x="480" y="1500"/>
                      </a:lnTo>
                      <a:lnTo>
                        <a:pt x="507" y="1514"/>
                      </a:lnTo>
                      <a:lnTo>
                        <a:pt x="535" y="1527"/>
                      </a:lnTo>
                      <a:lnTo>
                        <a:pt x="564" y="1540"/>
                      </a:lnTo>
                      <a:lnTo>
                        <a:pt x="593" y="1551"/>
                      </a:lnTo>
                      <a:lnTo>
                        <a:pt x="623" y="1563"/>
                      </a:lnTo>
                      <a:lnTo>
                        <a:pt x="653" y="1573"/>
                      </a:lnTo>
                      <a:lnTo>
                        <a:pt x="684" y="1584"/>
                      </a:lnTo>
                      <a:lnTo>
                        <a:pt x="715" y="1593"/>
                      </a:lnTo>
                      <a:lnTo>
                        <a:pt x="746" y="1602"/>
                      </a:lnTo>
                      <a:lnTo>
                        <a:pt x="777" y="1610"/>
                      </a:lnTo>
                      <a:lnTo>
                        <a:pt x="809" y="1617"/>
                      </a:lnTo>
                      <a:lnTo>
                        <a:pt x="841" y="1624"/>
                      </a:lnTo>
                      <a:lnTo>
                        <a:pt x="874" y="1630"/>
                      </a:lnTo>
                      <a:lnTo>
                        <a:pt x="907" y="1635"/>
                      </a:lnTo>
                      <a:lnTo>
                        <a:pt x="940" y="1641"/>
                      </a:lnTo>
                      <a:lnTo>
                        <a:pt x="973" y="1644"/>
                      </a:lnTo>
                      <a:lnTo>
                        <a:pt x="1007" y="1647"/>
                      </a:lnTo>
                      <a:lnTo>
                        <a:pt x="1040" y="1650"/>
                      </a:lnTo>
                      <a:lnTo>
                        <a:pt x="1074" y="1652"/>
                      </a:lnTo>
                      <a:lnTo>
                        <a:pt x="1109" y="1653"/>
                      </a:lnTo>
                      <a:lnTo>
                        <a:pt x="1142" y="1653"/>
                      </a:lnTo>
                      <a:lnTo>
                        <a:pt x="1176" y="1653"/>
                      </a:lnTo>
                      <a:lnTo>
                        <a:pt x="1211" y="1652"/>
                      </a:lnTo>
                      <a:lnTo>
                        <a:pt x="1244" y="1650"/>
                      </a:lnTo>
                      <a:lnTo>
                        <a:pt x="1278" y="1647"/>
                      </a:lnTo>
                      <a:lnTo>
                        <a:pt x="1312" y="1644"/>
                      </a:lnTo>
                      <a:lnTo>
                        <a:pt x="1345" y="1641"/>
                      </a:lnTo>
                      <a:lnTo>
                        <a:pt x="1379" y="1635"/>
                      </a:lnTo>
                      <a:lnTo>
                        <a:pt x="1411" y="1630"/>
                      </a:lnTo>
                      <a:lnTo>
                        <a:pt x="1443" y="1624"/>
                      </a:lnTo>
                      <a:lnTo>
                        <a:pt x="1476" y="1617"/>
                      </a:lnTo>
                      <a:lnTo>
                        <a:pt x="1508" y="1610"/>
                      </a:lnTo>
                      <a:lnTo>
                        <a:pt x="1540" y="1602"/>
                      </a:lnTo>
                      <a:lnTo>
                        <a:pt x="1571" y="1593"/>
                      </a:lnTo>
                      <a:lnTo>
                        <a:pt x="1602" y="1584"/>
                      </a:lnTo>
                      <a:lnTo>
                        <a:pt x="1632" y="1573"/>
                      </a:lnTo>
                      <a:lnTo>
                        <a:pt x="1663" y="1563"/>
                      </a:lnTo>
                      <a:lnTo>
                        <a:pt x="1691" y="1551"/>
                      </a:lnTo>
                      <a:lnTo>
                        <a:pt x="1721" y="1540"/>
                      </a:lnTo>
                      <a:lnTo>
                        <a:pt x="1750" y="1527"/>
                      </a:lnTo>
                      <a:lnTo>
                        <a:pt x="1778" y="1514"/>
                      </a:lnTo>
                      <a:lnTo>
                        <a:pt x="1805" y="1500"/>
                      </a:lnTo>
                      <a:lnTo>
                        <a:pt x="1832" y="1486"/>
                      </a:lnTo>
                      <a:lnTo>
                        <a:pt x="1859" y="1470"/>
                      </a:lnTo>
                      <a:lnTo>
                        <a:pt x="1885" y="1455"/>
                      </a:lnTo>
                      <a:lnTo>
                        <a:pt x="1911" y="1439"/>
                      </a:lnTo>
                      <a:lnTo>
                        <a:pt x="1936" y="1422"/>
                      </a:lnTo>
                      <a:lnTo>
                        <a:pt x="1960" y="1404"/>
                      </a:lnTo>
                      <a:lnTo>
                        <a:pt x="1983" y="1386"/>
                      </a:lnTo>
                      <a:lnTo>
                        <a:pt x="2005" y="1368"/>
                      </a:lnTo>
                      <a:lnTo>
                        <a:pt x="2029" y="1350"/>
                      </a:lnTo>
                      <a:lnTo>
                        <a:pt x="2049" y="1329"/>
                      </a:lnTo>
                      <a:lnTo>
                        <a:pt x="2070" y="1310"/>
                      </a:lnTo>
                      <a:lnTo>
                        <a:pt x="2096" y="1283"/>
                      </a:lnTo>
                      <a:lnTo>
                        <a:pt x="2119" y="1256"/>
                      </a:lnTo>
                      <a:lnTo>
                        <a:pt x="2142" y="1228"/>
                      </a:lnTo>
                      <a:lnTo>
                        <a:pt x="2163" y="1200"/>
                      </a:lnTo>
                      <a:lnTo>
                        <a:pt x="2182" y="1170"/>
                      </a:lnTo>
                      <a:lnTo>
                        <a:pt x="2200" y="1141"/>
                      </a:lnTo>
                      <a:lnTo>
                        <a:pt x="2216" y="1111"/>
                      </a:lnTo>
                      <a:lnTo>
                        <a:pt x="2230" y="1081"/>
                      </a:lnTo>
                      <a:lnTo>
                        <a:pt x="2243" y="1050"/>
                      </a:lnTo>
                      <a:lnTo>
                        <a:pt x="2255" y="1019"/>
                      </a:lnTo>
                      <a:lnTo>
                        <a:pt x="2264" y="988"/>
                      </a:lnTo>
                      <a:lnTo>
                        <a:pt x="2272" y="956"/>
                      </a:lnTo>
                      <a:lnTo>
                        <a:pt x="2278" y="924"/>
                      </a:lnTo>
                      <a:lnTo>
                        <a:pt x="2282" y="891"/>
                      </a:lnTo>
                      <a:lnTo>
                        <a:pt x="2284" y="859"/>
                      </a:lnTo>
                      <a:lnTo>
                        <a:pt x="2286" y="827"/>
                      </a:lnTo>
                      <a:lnTo>
                        <a:pt x="2284" y="794"/>
                      </a:lnTo>
                      <a:lnTo>
                        <a:pt x="2282" y="762"/>
                      </a:lnTo>
                      <a:lnTo>
                        <a:pt x="2278" y="730"/>
                      </a:lnTo>
                      <a:lnTo>
                        <a:pt x="2272" y="698"/>
                      </a:lnTo>
                      <a:lnTo>
                        <a:pt x="2264" y="665"/>
                      </a:lnTo>
                      <a:lnTo>
                        <a:pt x="2255" y="634"/>
                      </a:lnTo>
                      <a:lnTo>
                        <a:pt x="2243" y="603"/>
                      </a:lnTo>
                      <a:lnTo>
                        <a:pt x="2230" y="572"/>
                      </a:lnTo>
                      <a:lnTo>
                        <a:pt x="2216" y="542"/>
                      </a:lnTo>
                      <a:lnTo>
                        <a:pt x="2200" y="511"/>
                      </a:lnTo>
                      <a:lnTo>
                        <a:pt x="2182" y="483"/>
                      </a:lnTo>
                      <a:lnTo>
                        <a:pt x="2163" y="453"/>
                      </a:lnTo>
                      <a:lnTo>
                        <a:pt x="2142" y="425"/>
                      </a:lnTo>
                      <a:lnTo>
                        <a:pt x="2119" y="397"/>
                      </a:lnTo>
                      <a:lnTo>
                        <a:pt x="2096" y="369"/>
                      </a:lnTo>
                      <a:lnTo>
                        <a:pt x="2070" y="342"/>
                      </a:lnTo>
                      <a:lnTo>
                        <a:pt x="2049" y="323"/>
                      </a:lnTo>
                      <a:lnTo>
                        <a:pt x="2029" y="303"/>
                      </a:lnTo>
                      <a:lnTo>
                        <a:pt x="2005" y="284"/>
                      </a:lnTo>
                      <a:lnTo>
                        <a:pt x="1983" y="266"/>
                      </a:lnTo>
                      <a:lnTo>
                        <a:pt x="1960" y="248"/>
                      </a:lnTo>
                      <a:lnTo>
                        <a:pt x="1936" y="231"/>
                      </a:lnTo>
                      <a:lnTo>
                        <a:pt x="1911" y="214"/>
                      </a:lnTo>
                      <a:lnTo>
                        <a:pt x="1885" y="199"/>
                      </a:lnTo>
                      <a:lnTo>
                        <a:pt x="1859" y="183"/>
                      </a:lnTo>
                      <a:lnTo>
                        <a:pt x="1832" y="168"/>
                      </a:lnTo>
                      <a:lnTo>
                        <a:pt x="1805" y="154"/>
                      </a:lnTo>
                      <a:lnTo>
                        <a:pt x="1778" y="139"/>
                      </a:lnTo>
                      <a:lnTo>
                        <a:pt x="1750" y="127"/>
                      </a:lnTo>
                      <a:lnTo>
                        <a:pt x="1721" y="114"/>
                      </a:lnTo>
                      <a:lnTo>
                        <a:pt x="1691" y="102"/>
                      </a:lnTo>
                      <a:lnTo>
                        <a:pt x="1663" y="90"/>
                      </a:lnTo>
                      <a:lnTo>
                        <a:pt x="1632" y="80"/>
                      </a:lnTo>
                      <a:lnTo>
                        <a:pt x="1602" y="70"/>
                      </a:lnTo>
                      <a:lnTo>
                        <a:pt x="1571" y="61"/>
                      </a:lnTo>
                      <a:lnTo>
                        <a:pt x="1540" y="52"/>
                      </a:lnTo>
                      <a:lnTo>
                        <a:pt x="1508" y="44"/>
                      </a:lnTo>
                      <a:lnTo>
                        <a:pt x="1476" y="36"/>
                      </a:lnTo>
                      <a:lnTo>
                        <a:pt x="1443" y="30"/>
                      </a:lnTo>
                      <a:lnTo>
                        <a:pt x="1411" y="23"/>
                      </a:lnTo>
                      <a:lnTo>
                        <a:pt x="1379" y="18"/>
                      </a:lnTo>
                      <a:lnTo>
                        <a:pt x="1345" y="13"/>
                      </a:lnTo>
                      <a:lnTo>
                        <a:pt x="1312" y="9"/>
                      </a:lnTo>
                      <a:lnTo>
                        <a:pt x="1278" y="6"/>
                      </a:lnTo>
                      <a:lnTo>
                        <a:pt x="1244" y="4"/>
                      </a:lnTo>
                      <a:lnTo>
                        <a:pt x="1211" y="1"/>
                      </a:lnTo>
                      <a:lnTo>
                        <a:pt x="1176" y="0"/>
                      </a:lnTo>
                      <a:lnTo>
                        <a:pt x="114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14" name="Freeform 70"/>
                <p:cNvSpPr>
                  <a:spLocks/>
                </p:cNvSpPr>
                <p:nvPr/>
              </p:nvSpPr>
              <p:spPr bwMode="auto">
                <a:xfrm>
                  <a:off x="4808" y="2162"/>
                  <a:ext cx="742" cy="530"/>
                </a:xfrm>
                <a:custGeom>
                  <a:avLst/>
                  <a:gdLst>
                    <a:gd name="T0" fmla="*/ 2220 w 2225"/>
                    <a:gd name="T1" fmla="*/ 877 h 1591"/>
                    <a:gd name="T2" fmla="*/ 2190 w 2225"/>
                    <a:gd name="T3" fmla="*/ 995 h 1591"/>
                    <a:gd name="T4" fmla="*/ 2137 w 2225"/>
                    <a:gd name="T5" fmla="*/ 1104 h 1591"/>
                    <a:gd name="T6" fmla="*/ 2063 w 2225"/>
                    <a:gd name="T7" fmla="*/ 1208 h 1591"/>
                    <a:gd name="T8" fmla="*/ 1970 w 2225"/>
                    <a:gd name="T9" fmla="*/ 1301 h 1591"/>
                    <a:gd name="T10" fmla="*/ 1860 w 2225"/>
                    <a:gd name="T11" fmla="*/ 1385 h 1591"/>
                    <a:gd name="T12" fmla="*/ 1734 w 2225"/>
                    <a:gd name="T13" fmla="*/ 1455 h 1591"/>
                    <a:gd name="T14" fmla="*/ 1594 w 2225"/>
                    <a:gd name="T15" fmla="*/ 1513 h 1591"/>
                    <a:gd name="T16" fmla="*/ 1443 w 2225"/>
                    <a:gd name="T17" fmla="*/ 1555 h 1591"/>
                    <a:gd name="T18" fmla="*/ 1282 w 2225"/>
                    <a:gd name="T19" fmla="*/ 1582 h 1591"/>
                    <a:gd name="T20" fmla="*/ 1112 w 2225"/>
                    <a:gd name="T21" fmla="*/ 1591 h 1591"/>
                    <a:gd name="T22" fmla="*/ 1013 w 2225"/>
                    <a:gd name="T23" fmla="*/ 1588 h 1591"/>
                    <a:gd name="T24" fmla="*/ 915 w 2225"/>
                    <a:gd name="T25" fmla="*/ 1579 h 1591"/>
                    <a:gd name="T26" fmla="*/ 818 w 2225"/>
                    <a:gd name="T27" fmla="*/ 1563 h 1591"/>
                    <a:gd name="T28" fmla="*/ 725 w 2225"/>
                    <a:gd name="T29" fmla="*/ 1541 h 1591"/>
                    <a:gd name="T30" fmla="*/ 634 w 2225"/>
                    <a:gd name="T31" fmla="*/ 1514 h 1591"/>
                    <a:gd name="T32" fmla="*/ 548 w 2225"/>
                    <a:gd name="T33" fmla="*/ 1480 h 1591"/>
                    <a:gd name="T34" fmla="*/ 465 w 2225"/>
                    <a:gd name="T35" fmla="*/ 1442 h 1591"/>
                    <a:gd name="T36" fmla="*/ 388 w 2225"/>
                    <a:gd name="T37" fmla="*/ 1399 h 1591"/>
                    <a:gd name="T38" fmla="*/ 315 w 2225"/>
                    <a:gd name="T39" fmla="*/ 1350 h 1591"/>
                    <a:gd name="T40" fmla="*/ 249 w 2225"/>
                    <a:gd name="T41" fmla="*/ 1297 h 1591"/>
                    <a:gd name="T42" fmla="*/ 183 w 2225"/>
                    <a:gd name="T43" fmla="*/ 1232 h 1591"/>
                    <a:gd name="T44" fmla="*/ 119 w 2225"/>
                    <a:gd name="T45" fmla="*/ 1152 h 1591"/>
                    <a:gd name="T46" fmla="*/ 67 w 2225"/>
                    <a:gd name="T47" fmla="*/ 1067 h 1591"/>
                    <a:gd name="T48" fmla="*/ 30 w 2225"/>
                    <a:gd name="T49" fmla="*/ 979 h 1591"/>
                    <a:gd name="T50" fmla="*/ 8 w 2225"/>
                    <a:gd name="T51" fmla="*/ 889 h 1591"/>
                    <a:gd name="T52" fmla="*/ 0 w 2225"/>
                    <a:gd name="T53" fmla="*/ 796 h 1591"/>
                    <a:gd name="T54" fmla="*/ 8 w 2225"/>
                    <a:gd name="T55" fmla="*/ 703 h 1591"/>
                    <a:gd name="T56" fmla="*/ 30 w 2225"/>
                    <a:gd name="T57" fmla="*/ 612 h 1591"/>
                    <a:gd name="T58" fmla="*/ 67 w 2225"/>
                    <a:gd name="T59" fmla="*/ 524 h 1591"/>
                    <a:gd name="T60" fmla="*/ 119 w 2225"/>
                    <a:gd name="T61" fmla="*/ 439 h 1591"/>
                    <a:gd name="T62" fmla="*/ 183 w 2225"/>
                    <a:gd name="T63" fmla="*/ 359 h 1591"/>
                    <a:gd name="T64" fmla="*/ 249 w 2225"/>
                    <a:gd name="T65" fmla="*/ 294 h 1591"/>
                    <a:gd name="T66" fmla="*/ 315 w 2225"/>
                    <a:gd name="T67" fmla="*/ 241 h 1591"/>
                    <a:gd name="T68" fmla="*/ 388 w 2225"/>
                    <a:gd name="T69" fmla="*/ 192 h 1591"/>
                    <a:gd name="T70" fmla="*/ 465 w 2225"/>
                    <a:gd name="T71" fmla="*/ 150 h 1591"/>
                    <a:gd name="T72" fmla="*/ 548 w 2225"/>
                    <a:gd name="T73" fmla="*/ 111 h 1591"/>
                    <a:gd name="T74" fmla="*/ 634 w 2225"/>
                    <a:gd name="T75" fmla="*/ 77 h 1591"/>
                    <a:gd name="T76" fmla="*/ 725 w 2225"/>
                    <a:gd name="T77" fmla="*/ 50 h 1591"/>
                    <a:gd name="T78" fmla="*/ 818 w 2225"/>
                    <a:gd name="T79" fmla="*/ 28 h 1591"/>
                    <a:gd name="T80" fmla="*/ 915 w 2225"/>
                    <a:gd name="T81" fmla="*/ 13 h 1591"/>
                    <a:gd name="T82" fmla="*/ 1013 w 2225"/>
                    <a:gd name="T83" fmla="*/ 4 h 1591"/>
                    <a:gd name="T84" fmla="*/ 1112 w 2225"/>
                    <a:gd name="T85" fmla="*/ 0 h 1591"/>
                    <a:gd name="T86" fmla="*/ 1212 w 2225"/>
                    <a:gd name="T87" fmla="*/ 4 h 1591"/>
                    <a:gd name="T88" fmla="*/ 1311 w 2225"/>
                    <a:gd name="T89" fmla="*/ 13 h 1591"/>
                    <a:gd name="T90" fmla="*/ 1407 w 2225"/>
                    <a:gd name="T91" fmla="*/ 28 h 1591"/>
                    <a:gd name="T92" fmla="*/ 1501 w 2225"/>
                    <a:gd name="T93" fmla="*/ 50 h 1591"/>
                    <a:gd name="T94" fmla="*/ 1592 w 2225"/>
                    <a:gd name="T95" fmla="*/ 77 h 1591"/>
                    <a:gd name="T96" fmla="*/ 1678 w 2225"/>
                    <a:gd name="T97" fmla="*/ 111 h 1591"/>
                    <a:gd name="T98" fmla="*/ 1761 w 2225"/>
                    <a:gd name="T99" fmla="*/ 150 h 1591"/>
                    <a:gd name="T100" fmla="*/ 1838 w 2225"/>
                    <a:gd name="T101" fmla="*/ 192 h 1591"/>
                    <a:gd name="T102" fmla="*/ 1911 w 2225"/>
                    <a:gd name="T103" fmla="*/ 241 h 1591"/>
                    <a:gd name="T104" fmla="*/ 1977 w 2225"/>
                    <a:gd name="T105" fmla="*/ 294 h 1591"/>
                    <a:gd name="T106" fmla="*/ 2043 w 2225"/>
                    <a:gd name="T107" fmla="*/ 359 h 1591"/>
                    <a:gd name="T108" fmla="*/ 2107 w 2225"/>
                    <a:gd name="T109" fmla="*/ 439 h 1591"/>
                    <a:gd name="T110" fmla="*/ 2159 w 2225"/>
                    <a:gd name="T111" fmla="*/ 524 h 1591"/>
                    <a:gd name="T112" fmla="*/ 2195 w 2225"/>
                    <a:gd name="T113" fmla="*/ 612 h 1591"/>
                    <a:gd name="T114" fmla="*/ 2217 w 2225"/>
                    <a:gd name="T115" fmla="*/ 703 h 1591"/>
                    <a:gd name="T116" fmla="*/ 2225 w 2225"/>
                    <a:gd name="T117" fmla="*/ 796 h 1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25" h="1591">
                      <a:moveTo>
                        <a:pt x="2225" y="796"/>
                      </a:moveTo>
                      <a:lnTo>
                        <a:pt x="2223" y="837"/>
                      </a:lnTo>
                      <a:lnTo>
                        <a:pt x="2220" y="877"/>
                      </a:lnTo>
                      <a:lnTo>
                        <a:pt x="2212" y="917"/>
                      </a:lnTo>
                      <a:lnTo>
                        <a:pt x="2201" y="956"/>
                      </a:lnTo>
                      <a:lnTo>
                        <a:pt x="2190" y="995"/>
                      </a:lnTo>
                      <a:lnTo>
                        <a:pt x="2174" y="1032"/>
                      </a:lnTo>
                      <a:lnTo>
                        <a:pt x="2158" y="1068"/>
                      </a:lnTo>
                      <a:lnTo>
                        <a:pt x="2137" y="1104"/>
                      </a:lnTo>
                      <a:lnTo>
                        <a:pt x="2115" y="1141"/>
                      </a:lnTo>
                      <a:lnTo>
                        <a:pt x="2090" y="1174"/>
                      </a:lnTo>
                      <a:lnTo>
                        <a:pt x="2063" y="1208"/>
                      </a:lnTo>
                      <a:lnTo>
                        <a:pt x="2035" y="1240"/>
                      </a:lnTo>
                      <a:lnTo>
                        <a:pt x="2004" y="1271"/>
                      </a:lnTo>
                      <a:lnTo>
                        <a:pt x="1970" y="1301"/>
                      </a:lnTo>
                      <a:lnTo>
                        <a:pt x="1935" y="1330"/>
                      </a:lnTo>
                      <a:lnTo>
                        <a:pt x="1899" y="1358"/>
                      </a:lnTo>
                      <a:lnTo>
                        <a:pt x="1860" y="1385"/>
                      </a:lnTo>
                      <a:lnTo>
                        <a:pt x="1819" y="1409"/>
                      </a:lnTo>
                      <a:lnTo>
                        <a:pt x="1778" y="1433"/>
                      </a:lnTo>
                      <a:lnTo>
                        <a:pt x="1734" y="1455"/>
                      </a:lnTo>
                      <a:lnTo>
                        <a:pt x="1689" y="1476"/>
                      </a:lnTo>
                      <a:lnTo>
                        <a:pt x="1642" y="1495"/>
                      </a:lnTo>
                      <a:lnTo>
                        <a:pt x="1594" y="1513"/>
                      </a:lnTo>
                      <a:lnTo>
                        <a:pt x="1545" y="1528"/>
                      </a:lnTo>
                      <a:lnTo>
                        <a:pt x="1495" y="1542"/>
                      </a:lnTo>
                      <a:lnTo>
                        <a:pt x="1443" y="1555"/>
                      </a:lnTo>
                      <a:lnTo>
                        <a:pt x="1390" y="1567"/>
                      </a:lnTo>
                      <a:lnTo>
                        <a:pt x="1336" y="1575"/>
                      </a:lnTo>
                      <a:lnTo>
                        <a:pt x="1282" y="1582"/>
                      </a:lnTo>
                      <a:lnTo>
                        <a:pt x="1226" y="1588"/>
                      </a:lnTo>
                      <a:lnTo>
                        <a:pt x="1169" y="1590"/>
                      </a:lnTo>
                      <a:lnTo>
                        <a:pt x="1112" y="1591"/>
                      </a:lnTo>
                      <a:lnTo>
                        <a:pt x="1079" y="1591"/>
                      </a:lnTo>
                      <a:lnTo>
                        <a:pt x="1045" y="1590"/>
                      </a:lnTo>
                      <a:lnTo>
                        <a:pt x="1013" y="1588"/>
                      </a:lnTo>
                      <a:lnTo>
                        <a:pt x="979" y="1586"/>
                      </a:lnTo>
                      <a:lnTo>
                        <a:pt x="947" y="1582"/>
                      </a:lnTo>
                      <a:lnTo>
                        <a:pt x="915" y="1579"/>
                      </a:lnTo>
                      <a:lnTo>
                        <a:pt x="882" y="1575"/>
                      </a:lnTo>
                      <a:lnTo>
                        <a:pt x="850" y="1568"/>
                      </a:lnTo>
                      <a:lnTo>
                        <a:pt x="818" y="1563"/>
                      </a:lnTo>
                      <a:lnTo>
                        <a:pt x="787" y="1557"/>
                      </a:lnTo>
                      <a:lnTo>
                        <a:pt x="756" y="1549"/>
                      </a:lnTo>
                      <a:lnTo>
                        <a:pt x="725" y="1541"/>
                      </a:lnTo>
                      <a:lnTo>
                        <a:pt x="694" y="1532"/>
                      </a:lnTo>
                      <a:lnTo>
                        <a:pt x="664" y="1523"/>
                      </a:lnTo>
                      <a:lnTo>
                        <a:pt x="634" y="1514"/>
                      </a:lnTo>
                      <a:lnTo>
                        <a:pt x="605" y="1504"/>
                      </a:lnTo>
                      <a:lnTo>
                        <a:pt x="576" y="1492"/>
                      </a:lnTo>
                      <a:lnTo>
                        <a:pt x="548" y="1480"/>
                      </a:lnTo>
                      <a:lnTo>
                        <a:pt x="519" y="1469"/>
                      </a:lnTo>
                      <a:lnTo>
                        <a:pt x="492" y="1456"/>
                      </a:lnTo>
                      <a:lnTo>
                        <a:pt x="465" y="1442"/>
                      </a:lnTo>
                      <a:lnTo>
                        <a:pt x="439" y="1429"/>
                      </a:lnTo>
                      <a:lnTo>
                        <a:pt x="413" y="1413"/>
                      </a:lnTo>
                      <a:lnTo>
                        <a:pt x="388" y="1399"/>
                      </a:lnTo>
                      <a:lnTo>
                        <a:pt x="363" y="1383"/>
                      </a:lnTo>
                      <a:lnTo>
                        <a:pt x="338" y="1367"/>
                      </a:lnTo>
                      <a:lnTo>
                        <a:pt x="315" y="1350"/>
                      </a:lnTo>
                      <a:lnTo>
                        <a:pt x="292" y="1333"/>
                      </a:lnTo>
                      <a:lnTo>
                        <a:pt x="270" y="1315"/>
                      </a:lnTo>
                      <a:lnTo>
                        <a:pt x="249" y="1297"/>
                      </a:lnTo>
                      <a:lnTo>
                        <a:pt x="227" y="1278"/>
                      </a:lnTo>
                      <a:lnTo>
                        <a:pt x="208" y="1258"/>
                      </a:lnTo>
                      <a:lnTo>
                        <a:pt x="183" y="1232"/>
                      </a:lnTo>
                      <a:lnTo>
                        <a:pt x="160" y="1206"/>
                      </a:lnTo>
                      <a:lnTo>
                        <a:pt x="138" y="1179"/>
                      </a:lnTo>
                      <a:lnTo>
                        <a:pt x="119" y="1152"/>
                      </a:lnTo>
                      <a:lnTo>
                        <a:pt x="99" y="1124"/>
                      </a:lnTo>
                      <a:lnTo>
                        <a:pt x="83" y="1097"/>
                      </a:lnTo>
                      <a:lnTo>
                        <a:pt x="67" y="1067"/>
                      </a:lnTo>
                      <a:lnTo>
                        <a:pt x="53" y="1039"/>
                      </a:lnTo>
                      <a:lnTo>
                        <a:pt x="41" y="1009"/>
                      </a:lnTo>
                      <a:lnTo>
                        <a:pt x="30" y="979"/>
                      </a:lnTo>
                      <a:lnTo>
                        <a:pt x="21" y="949"/>
                      </a:lnTo>
                      <a:lnTo>
                        <a:pt x="13" y="920"/>
                      </a:lnTo>
                      <a:lnTo>
                        <a:pt x="8" y="889"/>
                      </a:lnTo>
                      <a:lnTo>
                        <a:pt x="4" y="858"/>
                      </a:lnTo>
                      <a:lnTo>
                        <a:pt x="1" y="827"/>
                      </a:lnTo>
                      <a:lnTo>
                        <a:pt x="0" y="796"/>
                      </a:lnTo>
                      <a:lnTo>
                        <a:pt x="1" y="765"/>
                      </a:lnTo>
                      <a:lnTo>
                        <a:pt x="4" y="734"/>
                      </a:lnTo>
                      <a:lnTo>
                        <a:pt x="8" y="703"/>
                      </a:lnTo>
                      <a:lnTo>
                        <a:pt x="13" y="672"/>
                      </a:lnTo>
                      <a:lnTo>
                        <a:pt x="21" y="642"/>
                      </a:lnTo>
                      <a:lnTo>
                        <a:pt x="30" y="612"/>
                      </a:lnTo>
                      <a:lnTo>
                        <a:pt x="41" y="583"/>
                      </a:lnTo>
                      <a:lnTo>
                        <a:pt x="53" y="553"/>
                      </a:lnTo>
                      <a:lnTo>
                        <a:pt x="67" y="524"/>
                      </a:lnTo>
                      <a:lnTo>
                        <a:pt x="83" y="495"/>
                      </a:lnTo>
                      <a:lnTo>
                        <a:pt x="99" y="468"/>
                      </a:lnTo>
                      <a:lnTo>
                        <a:pt x="119" y="439"/>
                      </a:lnTo>
                      <a:lnTo>
                        <a:pt x="138" y="412"/>
                      </a:lnTo>
                      <a:lnTo>
                        <a:pt x="160" y="385"/>
                      </a:lnTo>
                      <a:lnTo>
                        <a:pt x="183" y="359"/>
                      </a:lnTo>
                      <a:lnTo>
                        <a:pt x="208" y="333"/>
                      </a:lnTo>
                      <a:lnTo>
                        <a:pt x="227" y="314"/>
                      </a:lnTo>
                      <a:lnTo>
                        <a:pt x="249" y="294"/>
                      </a:lnTo>
                      <a:lnTo>
                        <a:pt x="270" y="276"/>
                      </a:lnTo>
                      <a:lnTo>
                        <a:pt x="292" y="258"/>
                      </a:lnTo>
                      <a:lnTo>
                        <a:pt x="315" y="241"/>
                      </a:lnTo>
                      <a:lnTo>
                        <a:pt x="338" y="225"/>
                      </a:lnTo>
                      <a:lnTo>
                        <a:pt x="363" y="208"/>
                      </a:lnTo>
                      <a:lnTo>
                        <a:pt x="388" y="192"/>
                      </a:lnTo>
                      <a:lnTo>
                        <a:pt x="413" y="178"/>
                      </a:lnTo>
                      <a:lnTo>
                        <a:pt x="439" y="163"/>
                      </a:lnTo>
                      <a:lnTo>
                        <a:pt x="465" y="150"/>
                      </a:lnTo>
                      <a:lnTo>
                        <a:pt x="492" y="136"/>
                      </a:lnTo>
                      <a:lnTo>
                        <a:pt x="519" y="123"/>
                      </a:lnTo>
                      <a:lnTo>
                        <a:pt x="548" y="111"/>
                      </a:lnTo>
                      <a:lnTo>
                        <a:pt x="576" y="99"/>
                      </a:lnTo>
                      <a:lnTo>
                        <a:pt x="605" y="88"/>
                      </a:lnTo>
                      <a:lnTo>
                        <a:pt x="634" y="77"/>
                      </a:lnTo>
                      <a:lnTo>
                        <a:pt x="664" y="68"/>
                      </a:lnTo>
                      <a:lnTo>
                        <a:pt x="694" y="59"/>
                      </a:lnTo>
                      <a:lnTo>
                        <a:pt x="725" y="50"/>
                      </a:lnTo>
                      <a:lnTo>
                        <a:pt x="756" y="43"/>
                      </a:lnTo>
                      <a:lnTo>
                        <a:pt x="787" y="35"/>
                      </a:lnTo>
                      <a:lnTo>
                        <a:pt x="818" y="28"/>
                      </a:lnTo>
                      <a:lnTo>
                        <a:pt x="850" y="23"/>
                      </a:lnTo>
                      <a:lnTo>
                        <a:pt x="882" y="17"/>
                      </a:lnTo>
                      <a:lnTo>
                        <a:pt x="915" y="13"/>
                      </a:lnTo>
                      <a:lnTo>
                        <a:pt x="947" y="9"/>
                      </a:lnTo>
                      <a:lnTo>
                        <a:pt x="979" y="5"/>
                      </a:lnTo>
                      <a:lnTo>
                        <a:pt x="1013" y="4"/>
                      </a:lnTo>
                      <a:lnTo>
                        <a:pt x="1045" y="1"/>
                      </a:lnTo>
                      <a:lnTo>
                        <a:pt x="1079" y="0"/>
                      </a:lnTo>
                      <a:lnTo>
                        <a:pt x="1112" y="0"/>
                      </a:lnTo>
                      <a:lnTo>
                        <a:pt x="1146" y="0"/>
                      </a:lnTo>
                      <a:lnTo>
                        <a:pt x="1180" y="1"/>
                      </a:lnTo>
                      <a:lnTo>
                        <a:pt x="1212" y="4"/>
                      </a:lnTo>
                      <a:lnTo>
                        <a:pt x="1245" y="5"/>
                      </a:lnTo>
                      <a:lnTo>
                        <a:pt x="1278" y="9"/>
                      </a:lnTo>
                      <a:lnTo>
                        <a:pt x="1311" y="13"/>
                      </a:lnTo>
                      <a:lnTo>
                        <a:pt x="1344" y="17"/>
                      </a:lnTo>
                      <a:lnTo>
                        <a:pt x="1376" y="23"/>
                      </a:lnTo>
                      <a:lnTo>
                        <a:pt x="1407" y="28"/>
                      </a:lnTo>
                      <a:lnTo>
                        <a:pt x="1439" y="35"/>
                      </a:lnTo>
                      <a:lnTo>
                        <a:pt x="1470" y="43"/>
                      </a:lnTo>
                      <a:lnTo>
                        <a:pt x="1501" y="50"/>
                      </a:lnTo>
                      <a:lnTo>
                        <a:pt x="1531" y="59"/>
                      </a:lnTo>
                      <a:lnTo>
                        <a:pt x="1562" y="68"/>
                      </a:lnTo>
                      <a:lnTo>
                        <a:pt x="1592" y="77"/>
                      </a:lnTo>
                      <a:lnTo>
                        <a:pt x="1621" y="88"/>
                      </a:lnTo>
                      <a:lnTo>
                        <a:pt x="1650" y="99"/>
                      </a:lnTo>
                      <a:lnTo>
                        <a:pt x="1678" y="111"/>
                      </a:lnTo>
                      <a:lnTo>
                        <a:pt x="1707" y="123"/>
                      </a:lnTo>
                      <a:lnTo>
                        <a:pt x="1734" y="136"/>
                      </a:lnTo>
                      <a:lnTo>
                        <a:pt x="1761" y="150"/>
                      </a:lnTo>
                      <a:lnTo>
                        <a:pt x="1787" y="163"/>
                      </a:lnTo>
                      <a:lnTo>
                        <a:pt x="1813" y="178"/>
                      </a:lnTo>
                      <a:lnTo>
                        <a:pt x="1838" y="192"/>
                      </a:lnTo>
                      <a:lnTo>
                        <a:pt x="1863" y="208"/>
                      </a:lnTo>
                      <a:lnTo>
                        <a:pt x="1888" y="225"/>
                      </a:lnTo>
                      <a:lnTo>
                        <a:pt x="1911" y="241"/>
                      </a:lnTo>
                      <a:lnTo>
                        <a:pt x="1934" y="258"/>
                      </a:lnTo>
                      <a:lnTo>
                        <a:pt x="1956" y="276"/>
                      </a:lnTo>
                      <a:lnTo>
                        <a:pt x="1977" y="294"/>
                      </a:lnTo>
                      <a:lnTo>
                        <a:pt x="1999" y="314"/>
                      </a:lnTo>
                      <a:lnTo>
                        <a:pt x="2018" y="333"/>
                      </a:lnTo>
                      <a:lnTo>
                        <a:pt x="2043" y="359"/>
                      </a:lnTo>
                      <a:lnTo>
                        <a:pt x="2066" y="385"/>
                      </a:lnTo>
                      <a:lnTo>
                        <a:pt x="2088" y="412"/>
                      </a:lnTo>
                      <a:lnTo>
                        <a:pt x="2107" y="439"/>
                      </a:lnTo>
                      <a:lnTo>
                        <a:pt x="2127" y="468"/>
                      </a:lnTo>
                      <a:lnTo>
                        <a:pt x="2143" y="495"/>
                      </a:lnTo>
                      <a:lnTo>
                        <a:pt x="2159" y="524"/>
                      </a:lnTo>
                      <a:lnTo>
                        <a:pt x="2172" y="553"/>
                      </a:lnTo>
                      <a:lnTo>
                        <a:pt x="2185" y="583"/>
                      </a:lnTo>
                      <a:lnTo>
                        <a:pt x="2195" y="612"/>
                      </a:lnTo>
                      <a:lnTo>
                        <a:pt x="2204" y="642"/>
                      </a:lnTo>
                      <a:lnTo>
                        <a:pt x="2212" y="672"/>
                      </a:lnTo>
                      <a:lnTo>
                        <a:pt x="2217" y="703"/>
                      </a:lnTo>
                      <a:lnTo>
                        <a:pt x="2221" y="734"/>
                      </a:lnTo>
                      <a:lnTo>
                        <a:pt x="2223" y="765"/>
                      </a:lnTo>
                      <a:lnTo>
                        <a:pt x="2225" y="796"/>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15" name="Freeform 71"/>
                <p:cNvSpPr>
                  <a:spLocks/>
                </p:cNvSpPr>
                <p:nvPr/>
              </p:nvSpPr>
              <p:spPr bwMode="auto">
                <a:xfrm>
                  <a:off x="4783" y="2616"/>
                  <a:ext cx="626" cy="247"/>
                </a:xfrm>
                <a:custGeom>
                  <a:avLst/>
                  <a:gdLst>
                    <a:gd name="T0" fmla="*/ 1795 w 1876"/>
                    <a:gd name="T1" fmla="*/ 5 h 740"/>
                    <a:gd name="T2" fmla="*/ 1783 w 1876"/>
                    <a:gd name="T3" fmla="*/ 1 h 740"/>
                    <a:gd name="T4" fmla="*/ 1772 w 1876"/>
                    <a:gd name="T5" fmla="*/ 0 h 740"/>
                    <a:gd name="T6" fmla="*/ 1761 w 1876"/>
                    <a:gd name="T7" fmla="*/ 1 h 740"/>
                    <a:gd name="T8" fmla="*/ 1073 w 1876"/>
                    <a:gd name="T9" fmla="*/ 213 h 740"/>
                    <a:gd name="T10" fmla="*/ 1055 w 1876"/>
                    <a:gd name="T11" fmla="*/ 223 h 740"/>
                    <a:gd name="T12" fmla="*/ 1042 w 1876"/>
                    <a:gd name="T13" fmla="*/ 240 h 740"/>
                    <a:gd name="T14" fmla="*/ 1033 w 1876"/>
                    <a:gd name="T15" fmla="*/ 262 h 740"/>
                    <a:gd name="T16" fmla="*/ 1029 w 1876"/>
                    <a:gd name="T17" fmla="*/ 290 h 740"/>
                    <a:gd name="T18" fmla="*/ 1029 w 1876"/>
                    <a:gd name="T19" fmla="*/ 290 h 740"/>
                    <a:gd name="T20" fmla="*/ 1029 w 1876"/>
                    <a:gd name="T21" fmla="*/ 290 h 740"/>
                    <a:gd name="T22" fmla="*/ 1011 w 1876"/>
                    <a:gd name="T23" fmla="*/ 297 h 740"/>
                    <a:gd name="T24" fmla="*/ 969 w 1876"/>
                    <a:gd name="T25" fmla="*/ 312 h 740"/>
                    <a:gd name="T26" fmla="*/ 924 w 1876"/>
                    <a:gd name="T27" fmla="*/ 329 h 740"/>
                    <a:gd name="T28" fmla="*/ 878 w 1876"/>
                    <a:gd name="T29" fmla="*/ 346 h 740"/>
                    <a:gd name="T30" fmla="*/ 834 w 1876"/>
                    <a:gd name="T31" fmla="*/ 363 h 740"/>
                    <a:gd name="T32" fmla="*/ 795 w 1876"/>
                    <a:gd name="T33" fmla="*/ 377 h 740"/>
                    <a:gd name="T34" fmla="*/ 763 w 1876"/>
                    <a:gd name="T35" fmla="*/ 389 h 740"/>
                    <a:gd name="T36" fmla="*/ 741 w 1876"/>
                    <a:gd name="T37" fmla="*/ 398 h 740"/>
                    <a:gd name="T38" fmla="*/ 614 w 1876"/>
                    <a:gd name="T39" fmla="*/ 381 h 740"/>
                    <a:gd name="T40" fmla="*/ 150 w 1876"/>
                    <a:gd name="T41" fmla="*/ 740 h 740"/>
                    <a:gd name="T42" fmla="*/ 773 w 1876"/>
                    <a:gd name="T43" fmla="*/ 476 h 740"/>
                    <a:gd name="T44" fmla="*/ 1066 w 1876"/>
                    <a:gd name="T45" fmla="*/ 413 h 740"/>
                    <a:gd name="T46" fmla="*/ 1074 w 1876"/>
                    <a:gd name="T47" fmla="*/ 425 h 740"/>
                    <a:gd name="T48" fmla="*/ 1082 w 1876"/>
                    <a:gd name="T49" fmla="*/ 433 h 740"/>
                    <a:gd name="T50" fmla="*/ 1086 w 1876"/>
                    <a:gd name="T51" fmla="*/ 436 h 740"/>
                    <a:gd name="T52" fmla="*/ 1088 w 1876"/>
                    <a:gd name="T53" fmla="*/ 439 h 740"/>
                    <a:gd name="T54" fmla="*/ 1088 w 1876"/>
                    <a:gd name="T55" fmla="*/ 439 h 740"/>
                    <a:gd name="T56" fmla="*/ 1097 w 1876"/>
                    <a:gd name="T57" fmla="*/ 445 h 740"/>
                    <a:gd name="T58" fmla="*/ 1115 w 1876"/>
                    <a:gd name="T59" fmla="*/ 456 h 740"/>
                    <a:gd name="T60" fmla="*/ 1124 w 1876"/>
                    <a:gd name="T61" fmla="*/ 457 h 740"/>
                    <a:gd name="T62" fmla="*/ 1126 w 1876"/>
                    <a:gd name="T63" fmla="*/ 457 h 740"/>
                    <a:gd name="T64" fmla="*/ 1131 w 1876"/>
                    <a:gd name="T65" fmla="*/ 458 h 740"/>
                    <a:gd name="T66" fmla="*/ 1142 w 1876"/>
                    <a:gd name="T67" fmla="*/ 457 h 740"/>
                    <a:gd name="T68" fmla="*/ 1831 w 1876"/>
                    <a:gd name="T69" fmla="*/ 245 h 740"/>
                    <a:gd name="T70" fmla="*/ 1849 w 1876"/>
                    <a:gd name="T71" fmla="*/ 235 h 740"/>
                    <a:gd name="T72" fmla="*/ 1863 w 1876"/>
                    <a:gd name="T73" fmla="*/ 217 h 740"/>
                    <a:gd name="T74" fmla="*/ 1876 w 1876"/>
                    <a:gd name="T75" fmla="*/ 165 h 740"/>
                    <a:gd name="T76" fmla="*/ 1867 w 1876"/>
                    <a:gd name="T77" fmla="*/ 102 h 740"/>
                    <a:gd name="T78" fmla="*/ 1854 w 1876"/>
                    <a:gd name="T79" fmla="*/ 71 h 740"/>
                    <a:gd name="T80" fmla="*/ 1839 w 1876"/>
                    <a:gd name="T81" fmla="*/ 44 h 740"/>
                    <a:gd name="T82" fmla="*/ 1821 w 1876"/>
                    <a:gd name="T83" fmla="*/ 23 h 740"/>
                    <a:gd name="T84" fmla="*/ 1800 w 1876"/>
                    <a:gd name="T85" fmla="*/ 8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76" h="740">
                      <a:moveTo>
                        <a:pt x="1800" y="8"/>
                      </a:moveTo>
                      <a:lnTo>
                        <a:pt x="1795" y="5"/>
                      </a:lnTo>
                      <a:lnTo>
                        <a:pt x="1788" y="2"/>
                      </a:lnTo>
                      <a:lnTo>
                        <a:pt x="1783" y="1"/>
                      </a:lnTo>
                      <a:lnTo>
                        <a:pt x="1778" y="1"/>
                      </a:lnTo>
                      <a:lnTo>
                        <a:pt x="1772" y="0"/>
                      </a:lnTo>
                      <a:lnTo>
                        <a:pt x="1766" y="1"/>
                      </a:lnTo>
                      <a:lnTo>
                        <a:pt x="1761" y="1"/>
                      </a:lnTo>
                      <a:lnTo>
                        <a:pt x="1756" y="2"/>
                      </a:lnTo>
                      <a:lnTo>
                        <a:pt x="1073" y="213"/>
                      </a:lnTo>
                      <a:lnTo>
                        <a:pt x="1064" y="217"/>
                      </a:lnTo>
                      <a:lnTo>
                        <a:pt x="1055" y="223"/>
                      </a:lnTo>
                      <a:lnTo>
                        <a:pt x="1048" y="230"/>
                      </a:lnTo>
                      <a:lnTo>
                        <a:pt x="1042" y="240"/>
                      </a:lnTo>
                      <a:lnTo>
                        <a:pt x="1036" y="250"/>
                      </a:lnTo>
                      <a:lnTo>
                        <a:pt x="1033" y="262"/>
                      </a:lnTo>
                      <a:lnTo>
                        <a:pt x="1030" y="276"/>
                      </a:lnTo>
                      <a:lnTo>
                        <a:pt x="1029" y="290"/>
                      </a:lnTo>
                      <a:lnTo>
                        <a:pt x="1029" y="290"/>
                      </a:lnTo>
                      <a:lnTo>
                        <a:pt x="1029" y="290"/>
                      </a:lnTo>
                      <a:lnTo>
                        <a:pt x="1029" y="290"/>
                      </a:lnTo>
                      <a:lnTo>
                        <a:pt x="1029" y="290"/>
                      </a:lnTo>
                      <a:lnTo>
                        <a:pt x="1029" y="290"/>
                      </a:lnTo>
                      <a:lnTo>
                        <a:pt x="1011" y="297"/>
                      </a:lnTo>
                      <a:lnTo>
                        <a:pt x="990" y="305"/>
                      </a:lnTo>
                      <a:lnTo>
                        <a:pt x="969" y="312"/>
                      </a:lnTo>
                      <a:lnTo>
                        <a:pt x="946" y="321"/>
                      </a:lnTo>
                      <a:lnTo>
                        <a:pt x="924" y="329"/>
                      </a:lnTo>
                      <a:lnTo>
                        <a:pt x="901" y="338"/>
                      </a:lnTo>
                      <a:lnTo>
                        <a:pt x="878" y="346"/>
                      </a:lnTo>
                      <a:lnTo>
                        <a:pt x="856" y="355"/>
                      </a:lnTo>
                      <a:lnTo>
                        <a:pt x="834" y="363"/>
                      </a:lnTo>
                      <a:lnTo>
                        <a:pt x="814" y="371"/>
                      </a:lnTo>
                      <a:lnTo>
                        <a:pt x="795" y="377"/>
                      </a:lnTo>
                      <a:lnTo>
                        <a:pt x="778" y="383"/>
                      </a:lnTo>
                      <a:lnTo>
                        <a:pt x="763" y="389"/>
                      </a:lnTo>
                      <a:lnTo>
                        <a:pt x="751" y="394"/>
                      </a:lnTo>
                      <a:lnTo>
                        <a:pt x="741" y="398"/>
                      </a:lnTo>
                      <a:lnTo>
                        <a:pt x="734" y="400"/>
                      </a:lnTo>
                      <a:lnTo>
                        <a:pt x="614" y="381"/>
                      </a:lnTo>
                      <a:lnTo>
                        <a:pt x="0" y="569"/>
                      </a:lnTo>
                      <a:lnTo>
                        <a:pt x="150" y="740"/>
                      </a:lnTo>
                      <a:lnTo>
                        <a:pt x="776" y="548"/>
                      </a:lnTo>
                      <a:lnTo>
                        <a:pt x="773" y="476"/>
                      </a:lnTo>
                      <a:lnTo>
                        <a:pt x="1062" y="409"/>
                      </a:lnTo>
                      <a:lnTo>
                        <a:pt x="1066" y="413"/>
                      </a:lnTo>
                      <a:lnTo>
                        <a:pt x="1070" y="420"/>
                      </a:lnTo>
                      <a:lnTo>
                        <a:pt x="1074" y="425"/>
                      </a:lnTo>
                      <a:lnTo>
                        <a:pt x="1079" y="430"/>
                      </a:lnTo>
                      <a:lnTo>
                        <a:pt x="1082" y="433"/>
                      </a:lnTo>
                      <a:lnTo>
                        <a:pt x="1084" y="435"/>
                      </a:lnTo>
                      <a:lnTo>
                        <a:pt x="1086" y="436"/>
                      </a:lnTo>
                      <a:lnTo>
                        <a:pt x="1088" y="439"/>
                      </a:lnTo>
                      <a:lnTo>
                        <a:pt x="1088" y="439"/>
                      </a:lnTo>
                      <a:lnTo>
                        <a:pt x="1088" y="439"/>
                      </a:lnTo>
                      <a:lnTo>
                        <a:pt x="1088" y="439"/>
                      </a:lnTo>
                      <a:lnTo>
                        <a:pt x="1089" y="439"/>
                      </a:lnTo>
                      <a:lnTo>
                        <a:pt x="1097" y="445"/>
                      </a:lnTo>
                      <a:lnTo>
                        <a:pt x="1106" y="452"/>
                      </a:lnTo>
                      <a:lnTo>
                        <a:pt x="1115" y="456"/>
                      </a:lnTo>
                      <a:lnTo>
                        <a:pt x="1124" y="457"/>
                      </a:lnTo>
                      <a:lnTo>
                        <a:pt x="1124" y="457"/>
                      </a:lnTo>
                      <a:lnTo>
                        <a:pt x="1126" y="457"/>
                      </a:lnTo>
                      <a:lnTo>
                        <a:pt x="1126" y="457"/>
                      </a:lnTo>
                      <a:lnTo>
                        <a:pt x="1126" y="457"/>
                      </a:lnTo>
                      <a:lnTo>
                        <a:pt x="1131" y="458"/>
                      </a:lnTo>
                      <a:lnTo>
                        <a:pt x="1137" y="458"/>
                      </a:lnTo>
                      <a:lnTo>
                        <a:pt x="1142" y="457"/>
                      </a:lnTo>
                      <a:lnTo>
                        <a:pt x="1148" y="456"/>
                      </a:lnTo>
                      <a:lnTo>
                        <a:pt x="1831" y="245"/>
                      </a:lnTo>
                      <a:lnTo>
                        <a:pt x="1841" y="241"/>
                      </a:lnTo>
                      <a:lnTo>
                        <a:pt x="1849" y="235"/>
                      </a:lnTo>
                      <a:lnTo>
                        <a:pt x="1857" y="227"/>
                      </a:lnTo>
                      <a:lnTo>
                        <a:pt x="1863" y="217"/>
                      </a:lnTo>
                      <a:lnTo>
                        <a:pt x="1872" y="194"/>
                      </a:lnTo>
                      <a:lnTo>
                        <a:pt x="1876" y="165"/>
                      </a:lnTo>
                      <a:lnTo>
                        <a:pt x="1874" y="134"/>
                      </a:lnTo>
                      <a:lnTo>
                        <a:pt x="1867" y="102"/>
                      </a:lnTo>
                      <a:lnTo>
                        <a:pt x="1862" y="86"/>
                      </a:lnTo>
                      <a:lnTo>
                        <a:pt x="1854" y="71"/>
                      </a:lnTo>
                      <a:lnTo>
                        <a:pt x="1848" y="57"/>
                      </a:lnTo>
                      <a:lnTo>
                        <a:pt x="1839" y="44"/>
                      </a:lnTo>
                      <a:lnTo>
                        <a:pt x="1830" y="32"/>
                      </a:lnTo>
                      <a:lnTo>
                        <a:pt x="1821" y="23"/>
                      </a:lnTo>
                      <a:lnTo>
                        <a:pt x="1810" y="14"/>
                      </a:lnTo>
                      <a:lnTo>
                        <a:pt x="180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16" name="Freeform 72"/>
                <p:cNvSpPr>
                  <a:spLocks/>
                </p:cNvSpPr>
                <p:nvPr/>
              </p:nvSpPr>
              <p:spPr bwMode="auto">
                <a:xfrm>
                  <a:off x="5339" y="2633"/>
                  <a:ext cx="35" cy="66"/>
                </a:xfrm>
                <a:custGeom>
                  <a:avLst/>
                  <a:gdLst>
                    <a:gd name="T0" fmla="*/ 41 w 106"/>
                    <a:gd name="T1" fmla="*/ 3 h 198"/>
                    <a:gd name="T2" fmla="*/ 50 w 106"/>
                    <a:gd name="T3" fmla="*/ 8 h 198"/>
                    <a:gd name="T4" fmla="*/ 58 w 106"/>
                    <a:gd name="T5" fmla="*/ 16 h 198"/>
                    <a:gd name="T6" fmla="*/ 66 w 106"/>
                    <a:gd name="T7" fmla="*/ 25 h 198"/>
                    <a:gd name="T8" fmla="*/ 73 w 106"/>
                    <a:gd name="T9" fmla="*/ 34 h 198"/>
                    <a:gd name="T10" fmla="*/ 80 w 106"/>
                    <a:gd name="T11" fmla="*/ 45 h 198"/>
                    <a:gd name="T12" fmla="*/ 86 w 106"/>
                    <a:gd name="T13" fmla="*/ 57 h 198"/>
                    <a:gd name="T14" fmla="*/ 91 w 106"/>
                    <a:gd name="T15" fmla="*/ 70 h 198"/>
                    <a:gd name="T16" fmla="*/ 97 w 106"/>
                    <a:gd name="T17" fmla="*/ 84 h 198"/>
                    <a:gd name="T18" fmla="*/ 104 w 106"/>
                    <a:gd name="T19" fmla="*/ 115 h 198"/>
                    <a:gd name="T20" fmla="*/ 106 w 106"/>
                    <a:gd name="T21" fmla="*/ 145 h 198"/>
                    <a:gd name="T22" fmla="*/ 100 w 106"/>
                    <a:gd name="T23" fmla="*/ 169 h 198"/>
                    <a:gd name="T24" fmla="*/ 91 w 106"/>
                    <a:gd name="T25" fmla="*/ 189 h 198"/>
                    <a:gd name="T26" fmla="*/ 58 w 106"/>
                    <a:gd name="T27" fmla="*/ 198 h 198"/>
                    <a:gd name="T28" fmla="*/ 63 w 106"/>
                    <a:gd name="T29" fmla="*/ 176 h 198"/>
                    <a:gd name="T30" fmla="*/ 66 w 106"/>
                    <a:gd name="T31" fmla="*/ 151 h 198"/>
                    <a:gd name="T32" fmla="*/ 63 w 106"/>
                    <a:gd name="T33" fmla="*/ 124 h 198"/>
                    <a:gd name="T34" fmla="*/ 57 w 106"/>
                    <a:gd name="T35" fmla="*/ 96 h 198"/>
                    <a:gd name="T36" fmla="*/ 51 w 106"/>
                    <a:gd name="T37" fmla="*/ 82 h 198"/>
                    <a:gd name="T38" fmla="*/ 46 w 106"/>
                    <a:gd name="T39" fmla="*/ 69 h 198"/>
                    <a:gd name="T40" fmla="*/ 40 w 106"/>
                    <a:gd name="T41" fmla="*/ 57 h 198"/>
                    <a:gd name="T42" fmla="*/ 33 w 106"/>
                    <a:gd name="T43" fmla="*/ 45 h 198"/>
                    <a:gd name="T44" fmla="*/ 26 w 106"/>
                    <a:gd name="T45" fmla="*/ 35 h 198"/>
                    <a:gd name="T46" fmla="*/ 18 w 106"/>
                    <a:gd name="T47" fmla="*/ 26 h 198"/>
                    <a:gd name="T48" fmla="*/ 9 w 106"/>
                    <a:gd name="T49" fmla="*/ 17 h 198"/>
                    <a:gd name="T50" fmla="*/ 0 w 106"/>
                    <a:gd name="T51" fmla="*/ 11 h 198"/>
                    <a:gd name="T52" fmla="*/ 33 w 106"/>
                    <a:gd name="T53" fmla="*/ 0 h 198"/>
                    <a:gd name="T54" fmla="*/ 36 w 106"/>
                    <a:gd name="T55" fmla="*/ 1 h 198"/>
                    <a:gd name="T56" fmla="*/ 37 w 106"/>
                    <a:gd name="T57" fmla="*/ 1 h 198"/>
                    <a:gd name="T58" fmla="*/ 40 w 106"/>
                    <a:gd name="T59" fmla="*/ 1 h 198"/>
                    <a:gd name="T60" fmla="*/ 41 w 106"/>
                    <a:gd name="T61" fmla="*/ 3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 h="198">
                      <a:moveTo>
                        <a:pt x="41" y="3"/>
                      </a:moveTo>
                      <a:lnTo>
                        <a:pt x="50" y="8"/>
                      </a:lnTo>
                      <a:lnTo>
                        <a:pt x="58" y="16"/>
                      </a:lnTo>
                      <a:lnTo>
                        <a:pt x="66" y="25"/>
                      </a:lnTo>
                      <a:lnTo>
                        <a:pt x="73" y="34"/>
                      </a:lnTo>
                      <a:lnTo>
                        <a:pt x="80" y="45"/>
                      </a:lnTo>
                      <a:lnTo>
                        <a:pt x="86" y="57"/>
                      </a:lnTo>
                      <a:lnTo>
                        <a:pt x="91" y="70"/>
                      </a:lnTo>
                      <a:lnTo>
                        <a:pt x="97" y="84"/>
                      </a:lnTo>
                      <a:lnTo>
                        <a:pt x="104" y="115"/>
                      </a:lnTo>
                      <a:lnTo>
                        <a:pt x="106" y="145"/>
                      </a:lnTo>
                      <a:lnTo>
                        <a:pt x="100" y="169"/>
                      </a:lnTo>
                      <a:lnTo>
                        <a:pt x="91" y="189"/>
                      </a:lnTo>
                      <a:lnTo>
                        <a:pt x="58" y="198"/>
                      </a:lnTo>
                      <a:lnTo>
                        <a:pt x="63" y="176"/>
                      </a:lnTo>
                      <a:lnTo>
                        <a:pt x="66" y="151"/>
                      </a:lnTo>
                      <a:lnTo>
                        <a:pt x="63" y="124"/>
                      </a:lnTo>
                      <a:lnTo>
                        <a:pt x="57" y="96"/>
                      </a:lnTo>
                      <a:lnTo>
                        <a:pt x="51" y="82"/>
                      </a:lnTo>
                      <a:lnTo>
                        <a:pt x="46" y="69"/>
                      </a:lnTo>
                      <a:lnTo>
                        <a:pt x="40" y="57"/>
                      </a:lnTo>
                      <a:lnTo>
                        <a:pt x="33" y="45"/>
                      </a:lnTo>
                      <a:lnTo>
                        <a:pt x="26" y="35"/>
                      </a:lnTo>
                      <a:lnTo>
                        <a:pt x="18" y="26"/>
                      </a:lnTo>
                      <a:lnTo>
                        <a:pt x="9" y="17"/>
                      </a:lnTo>
                      <a:lnTo>
                        <a:pt x="0" y="11"/>
                      </a:lnTo>
                      <a:lnTo>
                        <a:pt x="33" y="0"/>
                      </a:lnTo>
                      <a:lnTo>
                        <a:pt x="36" y="1"/>
                      </a:lnTo>
                      <a:lnTo>
                        <a:pt x="37" y="1"/>
                      </a:lnTo>
                      <a:lnTo>
                        <a:pt x="40" y="1"/>
                      </a:lnTo>
                      <a:lnTo>
                        <a:pt x="41" y="3"/>
                      </a:lnTo>
                      <a:close/>
                    </a:path>
                  </a:pathLst>
                </a:custGeom>
                <a:solidFill>
                  <a:srgbClr val="BFD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17" name="Freeform 73"/>
                <p:cNvSpPr>
                  <a:spLocks/>
                </p:cNvSpPr>
                <p:nvPr/>
              </p:nvSpPr>
              <p:spPr bwMode="auto">
                <a:xfrm>
                  <a:off x="5159" y="2639"/>
                  <a:ext cx="195" cy="115"/>
                </a:xfrm>
                <a:custGeom>
                  <a:avLst/>
                  <a:gdLst>
                    <a:gd name="T0" fmla="*/ 57 w 585"/>
                    <a:gd name="T1" fmla="*/ 346 h 346"/>
                    <a:gd name="T2" fmla="*/ 62 w 585"/>
                    <a:gd name="T3" fmla="*/ 323 h 346"/>
                    <a:gd name="T4" fmla="*/ 64 w 585"/>
                    <a:gd name="T5" fmla="*/ 299 h 346"/>
                    <a:gd name="T6" fmla="*/ 61 w 585"/>
                    <a:gd name="T7" fmla="*/ 272 h 346"/>
                    <a:gd name="T8" fmla="*/ 56 w 585"/>
                    <a:gd name="T9" fmla="*/ 244 h 346"/>
                    <a:gd name="T10" fmla="*/ 51 w 585"/>
                    <a:gd name="T11" fmla="*/ 230 h 346"/>
                    <a:gd name="T12" fmla="*/ 45 w 585"/>
                    <a:gd name="T13" fmla="*/ 217 h 346"/>
                    <a:gd name="T14" fmla="*/ 39 w 585"/>
                    <a:gd name="T15" fmla="*/ 206 h 346"/>
                    <a:gd name="T16" fmla="*/ 33 w 585"/>
                    <a:gd name="T17" fmla="*/ 194 h 346"/>
                    <a:gd name="T18" fmla="*/ 25 w 585"/>
                    <a:gd name="T19" fmla="*/ 184 h 346"/>
                    <a:gd name="T20" fmla="*/ 17 w 585"/>
                    <a:gd name="T21" fmla="*/ 173 h 346"/>
                    <a:gd name="T22" fmla="*/ 9 w 585"/>
                    <a:gd name="T23" fmla="*/ 166 h 346"/>
                    <a:gd name="T24" fmla="*/ 0 w 585"/>
                    <a:gd name="T25" fmla="*/ 158 h 346"/>
                    <a:gd name="T26" fmla="*/ 513 w 585"/>
                    <a:gd name="T27" fmla="*/ 0 h 346"/>
                    <a:gd name="T28" fmla="*/ 516 w 585"/>
                    <a:gd name="T29" fmla="*/ 0 h 346"/>
                    <a:gd name="T30" fmla="*/ 518 w 585"/>
                    <a:gd name="T31" fmla="*/ 2 h 346"/>
                    <a:gd name="T32" fmla="*/ 520 w 585"/>
                    <a:gd name="T33" fmla="*/ 2 h 346"/>
                    <a:gd name="T34" fmla="*/ 522 w 585"/>
                    <a:gd name="T35" fmla="*/ 3 h 346"/>
                    <a:gd name="T36" fmla="*/ 531 w 585"/>
                    <a:gd name="T37" fmla="*/ 8 h 346"/>
                    <a:gd name="T38" fmla="*/ 539 w 585"/>
                    <a:gd name="T39" fmla="*/ 14 h 346"/>
                    <a:gd name="T40" fmla="*/ 547 w 585"/>
                    <a:gd name="T41" fmla="*/ 24 h 346"/>
                    <a:gd name="T42" fmla="*/ 554 w 585"/>
                    <a:gd name="T43" fmla="*/ 33 h 346"/>
                    <a:gd name="T44" fmla="*/ 561 w 585"/>
                    <a:gd name="T45" fmla="*/ 44 h 346"/>
                    <a:gd name="T46" fmla="*/ 567 w 585"/>
                    <a:gd name="T47" fmla="*/ 56 h 346"/>
                    <a:gd name="T48" fmla="*/ 573 w 585"/>
                    <a:gd name="T49" fmla="*/ 69 h 346"/>
                    <a:gd name="T50" fmla="*/ 578 w 585"/>
                    <a:gd name="T51" fmla="*/ 83 h 346"/>
                    <a:gd name="T52" fmla="*/ 584 w 585"/>
                    <a:gd name="T53" fmla="*/ 115 h 346"/>
                    <a:gd name="T54" fmla="*/ 585 w 585"/>
                    <a:gd name="T55" fmla="*/ 145 h 346"/>
                    <a:gd name="T56" fmla="*/ 582 w 585"/>
                    <a:gd name="T57" fmla="*/ 169 h 346"/>
                    <a:gd name="T58" fmla="*/ 571 w 585"/>
                    <a:gd name="T59" fmla="*/ 188 h 346"/>
                    <a:gd name="T60" fmla="*/ 57 w 585"/>
                    <a:gd name="T61" fmla="*/ 34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85" h="346">
                      <a:moveTo>
                        <a:pt x="57" y="346"/>
                      </a:moveTo>
                      <a:lnTo>
                        <a:pt x="62" y="323"/>
                      </a:lnTo>
                      <a:lnTo>
                        <a:pt x="64" y="299"/>
                      </a:lnTo>
                      <a:lnTo>
                        <a:pt x="61" y="272"/>
                      </a:lnTo>
                      <a:lnTo>
                        <a:pt x="56" y="244"/>
                      </a:lnTo>
                      <a:lnTo>
                        <a:pt x="51" y="230"/>
                      </a:lnTo>
                      <a:lnTo>
                        <a:pt x="45" y="217"/>
                      </a:lnTo>
                      <a:lnTo>
                        <a:pt x="39" y="206"/>
                      </a:lnTo>
                      <a:lnTo>
                        <a:pt x="33" y="194"/>
                      </a:lnTo>
                      <a:lnTo>
                        <a:pt x="25" y="184"/>
                      </a:lnTo>
                      <a:lnTo>
                        <a:pt x="17" y="173"/>
                      </a:lnTo>
                      <a:lnTo>
                        <a:pt x="9" y="166"/>
                      </a:lnTo>
                      <a:lnTo>
                        <a:pt x="0" y="158"/>
                      </a:lnTo>
                      <a:lnTo>
                        <a:pt x="513" y="0"/>
                      </a:lnTo>
                      <a:lnTo>
                        <a:pt x="516" y="0"/>
                      </a:lnTo>
                      <a:lnTo>
                        <a:pt x="518" y="2"/>
                      </a:lnTo>
                      <a:lnTo>
                        <a:pt x="520" y="2"/>
                      </a:lnTo>
                      <a:lnTo>
                        <a:pt x="522" y="3"/>
                      </a:lnTo>
                      <a:lnTo>
                        <a:pt x="531" y="8"/>
                      </a:lnTo>
                      <a:lnTo>
                        <a:pt x="539" y="14"/>
                      </a:lnTo>
                      <a:lnTo>
                        <a:pt x="547" y="24"/>
                      </a:lnTo>
                      <a:lnTo>
                        <a:pt x="554" y="33"/>
                      </a:lnTo>
                      <a:lnTo>
                        <a:pt x="561" y="44"/>
                      </a:lnTo>
                      <a:lnTo>
                        <a:pt x="567" y="56"/>
                      </a:lnTo>
                      <a:lnTo>
                        <a:pt x="573" y="69"/>
                      </a:lnTo>
                      <a:lnTo>
                        <a:pt x="578" y="83"/>
                      </a:lnTo>
                      <a:lnTo>
                        <a:pt x="584" y="115"/>
                      </a:lnTo>
                      <a:lnTo>
                        <a:pt x="585" y="145"/>
                      </a:lnTo>
                      <a:lnTo>
                        <a:pt x="582" y="169"/>
                      </a:lnTo>
                      <a:lnTo>
                        <a:pt x="571" y="188"/>
                      </a:lnTo>
                      <a:lnTo>
                        <a:pt x="57" y="346"/>
                      </a:lnTo>
                      <a:close/>
                    </a:path>
                  </a:pathLst>
                </a:custGeom>
                <a:solidFill>
                  <a:srgbClr val="846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18" name="Freeform 74"/>
                <p:cNvSpPr>
                  <a:spLocks/>
                </p:cNvSpPr>
                <p:nvPr/>
              </p:nvSpPr>
              <p:spPr bwMode="auto">
                <a:xfrm>
                  <a:off x="4816" y="2715"/>
                  <a:ext cx="343" cy="123"/>
                </a:xfrm>
                <a:custGeom>
                  <a:avLst/>
                  <a:gdLst>
                    <a:gd name="T0" fmla="*/ 1025 w 1030"/>
                    <a:gd name="T1" fmla="*/ 34 h 370"/>
                    <a:gd name="T2" fmla="*/ 1018 w 1030"/>
                    <a:gd name="T3" fmla="*/ 19 h 370"/>
                    <a:gd name="T4" fmla="*/ 1012 w 1030"/>
                    <a:gd name="T5" fmla="*/ 9 h 370"/>
                    <a:gd name="T6" fmla="*/ 1005 w 1030"/>
                    <a:gd name="T7" fmla="*/ 2 h 370"/>
                    <a:gd name="T8" fmla="*/ 1001 w 1030"/>
                    <a:gd name="T9" fmla="*/ 0 h 370"/>
                    <a:gd name="T10" fmla="*/ 640 w 1030"/>
                    <a:gd name="T11" fmla="*/ 134 h 370"/>
                    <a:gd name="T12" fmla="*/ 520 w 1030"/>
                    <a:gd name="T13" fmla="*/ 115 h 370"/>
                    <a:gd name="T14" fmla="*/ 0 w 1030"/>
                    <a:gd name="T15" fmla="*/ 273 h 370"/>
                    <a:gd name="T16" fmla="*/ 102 w 1030"/>
                    <a:gd name="T17" fmla="*/ 370 h 370"/>
                    <a:gd name="T18" fmla="*/ 641 w 1030"/>
                    <a:gd name="T19" fmla="*/ 205 h 370"/>
                    <a:gd name="T20" fmla="*/ 647 w 1030"/>
                    <a:gd name="T21" fmla="*/ 184 h 370"/>
                    <a:gd name="T22" fmla="*/ 646 w 1030"/>
                    <a:gd name="T23" fmla="*/ 159 h 370"/>
                    <a:gd name="T24" fmla="*/ 658 w 1030"/>
                    <a:gd name="T25" fmla="*/ 155 h 370"/>
                    <a:gd name="T26" fmla="*/ 1026 w 1030"/>
                    <a:gd name="T27" fmla="*/ 80 h 370"/>
                    <a:gd name="T28" fmla="*/ 1029 w 1030"/>
                    <a:gd name="T29" fmla="*/ 76 h 370"/>
                    <a:gd name="T30" fmla="*/ 1030 w 1030"/>
                    <a:gd name="T31" fmla="*/ 67 h 370"/>
                    <a:gd name="T32" fmla="*/ 1029 w 1030"/>
                    <a:gd name="T33" fmla="*/ 51 h 370"/>
                    <a:gd name="T34" fmla="*/ 1025 w 1030"/>
                    <a:gd name="T35" fmla="*/ 34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0" h="370">
                      <a:moveTo>
                        <a:pt x="1025" y="34"/>
                      </a:moveTo>
                      <a:lnTo>
                        <a:pt x="1018" y="19"/>
                      </a:lnTo>
                      <a:lnTo>
                        <a:pt x="1012" y="9"/>
                      </a:lnTo>
                      <a:lnTo>
                        <a:pt x="1005" y="2"/>
                      </a:lnTo>
                      <a:lnTo>
                        <a:pt x="1001" y="0"/>
                      </a:lnTo>
                      <a:lnTo>
                        <a:pt x="640" y="134"/>
                      </a:lnTo>
                      <a:lnTo>
                        <a:pt x="520" y="115"/>
                      </a:lnTo>
                      <a:lnTo>
                        <a:pt x="0" y="273"/>
                      </a:lnTo>
                      <a:lnTo>
                        <a:pt x="102" y="370"/>
                      </a:lnTo>
                      <a:lnTo>
                        <a:pt x="641" y="205"/>
                      </a:lnTo>
                      <a:lnTo>
                        <a:pt x="647" y="184"/>
                      </a:lnTo>
                      <a:lnTo>
                        <a:pt x="646" y="159"/>
                      </a:lnTo>
                      <a:lnTo>
                        <a:pt x="658" y="155"/>
                      </a:lnTo>
                      <a:lnTo>
                        <a:pt x="1026" y="80"/>
                      </a:lnTo>
                      <a:lnTo>
                        <a:pt x="1029" y="76"/>
                      </a:lnTo>
                      <a:lnTo>
                        <a:pt x="1030" y="67"/>
                      </a:lnTo>
                      <a:lnTo>
                        <a:pt x="1029" y="51"/>
                      </a:lnTo>
                      <a:lnTo>
                        <a:pt x="1025" y="34"/>
                      </a:lnTo>
                      <a:close/>
                    </a:path>
                  </a:pathLst>
                </a:custGeom>
                <a:solidFill>
                  <a:srgbClr val="B5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19" name="Freeform 75"/>
                <p:cNvSpPr>
                  <a:spLocks/>
                </p:cNvSpPr>
                <p:nvPr/>
              </p:nvSpPr>
              <p:spPr bwMode="auto">
                <a:xfrm>
                  <a:off x="5137" y="2696"/>
                  <a:ext cx="34" cy="63"/>
                </a:xfrm>
                <a:custGeom>
                  <a:avLst/>
                  <a:gdLst>
                    <a:gd name="T0" fmla="*/ 42 w 103"/>
                    <a:gd name="T1" fmla="*/ 4 h 189"/>
                    <a:gd name="T2" fmla="*/ 33 w 103"/>
                    <a:gd name="T3" fmla="*/ 0 h 189"/>
                    <a:gd name="T4" fmla="*/ 26 w 103"/>
                    <a:gd name="T5" fmla="*/ 0 h 189"/>
                    <a:gd name="T6" fmla="*/ 18 w 103"/>
                    <a:gd name="T7" fmla="*/ 1 h 189"/>
                    <a:gd name="T8" fmla="*/ 11 w 103"/>
                    <a:gd name="T9" fmla="*/ 7 h 189"/>
                    <a:gd name="T10" fmla="*/ 7 w 103"/>
                    <a:gd name="T11" fmla="*/ 12 h 189"/>
                    <a:gd name="T12" fmla="*/ 5 w 103"/>
                    <a:gd name="T13" fmla="*/ 18 h 189"/>
                    <a:gd name="T14" fmla="*/ 2 w 103"/>
                    <a:gd name="T15" fmla="*/ 26 h 189"/>
                    <a:gd name="T16" fmla="*/ 0 w 103"/>
                    <a:gd name="T17" fmla="*/ 35 h 189"/>
                    <a:gd name="T18" fmla="*/ 0 w 103"/>
                    <a:gd name="T19" fmla="*/ 36 h 189"/>
                    <a:gd name="T20" fmla="*/ 0 w 103"/>
                    <a:gd name="T21" fmla="*/ 36 h 189"/>
                    <a:gd name="T22" fmla="*/ 0 w 103"/>
                    <a:gd name="T23" fmla="*/ 38 h 189"/>
                    <a:gd name="T24" fmla="*/ 0 w 103"/>
                    <a:gd name="T25" fmla="*/ 39 h 189"/>
                    <a:gd name="T26" fmla="*/ 13 w 103"/>
                    <a:gd name="T27" fmla="*/ 34 h 189"/>
                    <a:gd name="T28" fmla="*/ 22 w 103"/>
                    <a:gd name="T29" fmla="*/ 31 h 189"/>
                    <a:gd name="T30" fmla="*/ 27 w 103"/>
                    <a:gd name="T31" fmla="*/ 28 h 189"/>
                    <a:gd name="T32" fmla="*/ 29 w 103"/>
                    <a:gd name="T33" fmla="*/ 27 h 189"/>
                    <a:gd name="T34" fmla="*/ 36 w 103"/>
                    <a:gd name="T35" fmla="*/ 26 h 189"/>
                    <a:gd name="T36" fmla="*/ 42 w 103"/>
                    <a:gd name="T37" fmla="*/ 26 h 189"/>
                    <a:gd name="T38" fmla="*/ 48 w 103"/>
                    <a:gd name="T39" fmla="*/ 27 h 189"/>
                    <a:gd name="T40" fmla="*/ 54 w 103"/>
                    <a:gd name="T41" fmla="*/ 30 h 189"/>
                    <a:gd name="T42" fmla="*/ 64 w 103"/>
                    <a:gd name="T43" fmla="*/ 39 h 189"/>
                    <a:gd name="T44" fmla="*/ 75 w 103"/>
                    <a:gd name="T45" fmla="*/ 50 h 189"/>
                    <a:gd name="T46" fmla="*/ 84 w 103"/>
                    <a:gd name="T47" fmla="*/ 66 h 189"/>
                    <a:gd name="T48" fmla="*/ 90 w 103"/>
                    <a:gd name="T49" fmla="*/ 83 h 189"/>
                    <a:gd name="T50" fmla="*/ 94 w 103"/>
                    <a:gd name="T51" fmla="*/ 101 h 189"/>
                    <a:gd name="T52" fmla="*/ 95 w 103"/>
                    <a:gd name="T53" fmla="*/ 118 h 189"/>
                    <a:gd name="T54" fmla="*/ 93 w 103"/>
                    <a:gd name="T55" fmla="*/ 133 h 189"/>
                    <a:gd name="T56" fmla="*/ 89 w 103"/>
                    <a:gd name="T57" fmla="*/ 146 h 189"/>
                    <a:gd name="T58" fmla="*/ 84 w 103"/>
                    <a:gd name="T59" fmla="*/ 151 h 189"/>
                    <a:gd name="T60" fmla="*/ 76 w 103"/>
                    <a:gd name="T61" fmla="*/ 156 h 189"/>
                    <a:gd name="T62" fmla="*/ 70 w 103"/>
                    <a:gd name="T63" fmla="*/ 160 h 189"/>
                    <a:gd name="T64" fmla="*/ 67 w 103"/>
                    <a:gd name="T65" fmla="*/ 162 h 189"/>
                    <a:gd name="T66" fmla="*/ 53 w 103"/>
                    <a:gd name="T67" fmla="*/ 182 h 189"/>
                    <a:gd name="T68" fmla="*/ 53 w 103"/>
                    <a:gd name="T69" fmla="*/ 182 h 189"/>
                    <a:gd name="T70" fmla="*/ 51 w 103"/>
                    <a:gd name="T71" fmla="*/ 181 h 189"/>
                    <a:gd name="T72" fmla="*/ 50 w 103"/>
                    <a:gd name="T73" fmla="*/ 180 h 189"/>
                    <a:gd name="T74" fmla="*/ 50 w 103"/>
                    <a:gd name="T75" fmla="*/ 180 h 189"/>
                    <a:gd name="T76" fmla="*/ 54 w 103"/>
                    <a:gd name="T77" fmla="*/ 182 h 189"/>
                    <a:gd name="T78" fmla="*/ 58 w 103"/>
                    <a:gd name="T79" fmla="*/ 184 h 189"/>
                    <a:gd name="T80" fmla="*/ 62 w 103"/>
                    <a:gd name="T81" fmla="*/ 186 h 189"/>
                    <a:gd name="T82" fmla="*/ 66 w 103"/>
                    <a:gd name="T83" fmla="*/ 187 h 189"/>
                    <a:gd name="T84" fmla="*/ 70 w 103"/>
                    <a:gd name="T85" fmla="*/ 189 h 189"/>
                    <a:gd name="T86" fmla="*/ 73 w 103"/>
                    <a:gd name="T87" fmla="*/ 189 h 189"/>
                    <a:gd name="T88" fmla="*/ 76 w 103"/>
                    <a:gd name="T89" fmla="*/ 189 h 189"/>
                    <a:gd name="T90" fmla="*/ 80 w 103"/>
                    <a:gd name="T91" fmla="*/ 189 h 189"/>
                    <a:gd name="T92" fmla="*/ 93 w 103"/>
                    <a:gd name="T93" fmla="*/ 177 h 189"/>
                    <a:gd name="T94" fmla="*/ 102 w 103"/>
                    <a:gd name="T95" fmla="*/ 153 h 189"/>
                    <a:gd name="T96" fmla="*/ 103 w 103"/>
                    <a:gd name="T97" fmla="*/ 120 h 189"/>
                    <a:gd name="T98" fmla="*/ 95 w 103"/>
                    <a:gd name="T99" fmla="*/ 80 h 189"/>
                    <a:gd name="T100" fmla="*/ 91 w 103"/>
                    <a:gd name="T101" fmla="*/ 67 h 189"/>
                    <a:gd name="T102" fmla="*/ 86 w 103"/>
                    <a:gd name="T103" fmla="*/ 56 h 189"/>
                    <a:gd name="T104" fmla="*/ 80 w 103"/>
                    <a:gd name="T105" fmla="*/ 44 h 189"/>
                    <a:gd name="T106" fmla="*/ 73 w 103"/>
                    <a:gd name="T107" fmla="*/ 34 h 189"/>
                    <a:gd name="T108" fmla="*/ 66 w 103"/>
                    <a:gd name="T109" fmla="*/ 25 h 189"/>
                    <a:gd name="T110" fmla="*/ 58 w 103"/>
                    <a:gd name="T111" fmla="*/ 16 h 189"/>
                    <a:gd name="T112" fmla="*/ 50 w 103"/>
                    <a:gd name="T113" fmla="*/ 9 h 189"/>
                    <a:gd name="T114" fmla="*/ 42 w 103"/>
                    <a:gd name="T115" fmla="*/ 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3" h="189">
                      <a:moveTo>
                        <a:pt x="42" y="4"/>
                      </a:moveTo>
                      <a:lnTo>
                        <a:pt x="33" y="0"/>
                      </a:lnTo>
                      <a:lnTo>
                        <a:pt x="26" y="0"/>
                      </a:lnTo>
                      <a:lnTo>
                        <a:pt x="18" y="1"/>
                      </a:lnTo>
                      <a:lnTo>
                        <a:pt x="11" y="7"/>
                      </a:lnTo>
                      <a:lnTo>
                        <a:pt x="7" y="12"/>
                      </a:lnTo>
                      <a:lnTo>
                        <a:pt x="5" y="18"/>
                      </a:lnTo>
                      <a:lnTo>
                        <a:pt x="2" y="26"/>
                      </a:lnTo>
                      <a:lnTo>
                        <a:pt x="0" y="35"/>
                      </a:lnTo>
                      <a:lnTo>
                        <a:pt x="0" y="36"/>
                      </a:lnTo>
                      <a:lnTo>
                        <a:pt x="0" y="36"/>
                      </a:lnTo>
                      <a:lnTo>
                        <a:pt x="0" y="38"/>
                      </a:lnTo>
                      <a:lnTo>
                        <a:pt x="0" y="39"/>
                      </a:lnTo>
                      <a:lnTo>
                        <a:pt x="13" y="34"/>
                      </a:lnTo>
                      <a:lnTo>
                        <a:pt x="22" y="31"/>
                      </a:lnTo>
                      <a:lnTo>
                        <a:pt x="27" y="28"/>
                      </a:lnTo>
                      <a:lnTo>
                        <a:pt x="29" y="27"/>
                      </a:lnTo>
                      <a:lnTo>
                        <a:pt x="36" y="26"/>
                      </a:lnTo>
                      <a:lnTo>
                        <a:pt x="42" y="26"/>
                      </a:lnTo>
                      <a:lnTo>
                        <a:pt x="48" y="27"/>
                      </a:lnTo>
                      <a:lnTo>
                        <a:pt x="54" y="30"/>
                      </a:lnTo>
                      <a:lnTo>
                        <a:pt x="64" y="39"/>
                      </a:lnTo>
                      <a:lnTo>
                        <a:pt x="75" y="50"/>
                      </a:lnTo>
                      <a:lnTo>
                        <a:pt x="84" y="66"/>
                      </a:lnTo>
                      <a:lnTo>
                        <a:pt x="90" y="83"/>
                      </a:lnTo>
                      <a:lnTo>
                        <a:pt x="94" y="101"/>
                      </a:lnTo>
                      <a:lnTo>
                        <a:pt x="95" y="118"/>
                      </a:lnTo>
                      <a:lnTo>
                        <a:pt x="93" y="133"/>
                      </a:lnTo>
                      <a:lnTo>
                        <a:pt x="89" y="146"/>
                      </a:lnTo>
                      <a:lnTo>
                        <a:pt x="84" y="151"/>
                      </a:lnTo>
                      <a:lnTo>
                        <a:pt x="76" y="156"/>
                      </a:lnTo>
                      <a:lnTo>
                        <a:pt x="70" y="160"/>
                      </a:lnTo>
                      <a:lnTo>
                        <a:pt x="67" y="162"/>
                      </a:lnTo>
                      <a:lnTo>
                        <a:pt x="53" y="182"/>
                      </a:lnTo>
                      <a:lnTo>
                        <a:pt x="53" y="182"/>
                      </a:lnTo>
                      <a:lnTo>
                        <a:pt x="51" y="181"/>
                      </a:lnTo>
                      <a:lnTo>
                        <a:pt x="50" y="180"/>
                      </a:lnTo>
                      <a:lnTo>
                        <a:pt x="50" y="180"/>
                      </a:lnTo>
                      <a:lnTo>
                        <a:pt x="54" y="182"/>
                      </a:lnTo>
                      <a:lnTo>
                        <a:pt x="58" y="184"/>
                      </a:lnTo>
                      <a:lnTo>
                        <a:pt x="62" y="186"/>
                      </a:lnTo>
                      <a:lnTo>
                        <a:pt x="66" y="187"/>
                      </a:lnTo>
                      <a:lnTo>
                        <a:pt x="70" y="189"/>
                      </a:lnTo>
                      <a:lnTo>
                        <a:pt x="73" y="189"/>
                      </a:lnTo>
                      <a:lnTo>
                        <a:pt x="76" y="189"/>
                      </a:lnTo>
                      <a:lnTo>
                        <a:pt x="80" y="189"/>
                      </a:lnTo>
                      <a:lnTo>
                        <a:pt x="93" y="177"/>
                      </a:lnTo>
                      <a:lnTo>
                        <a:pt x="102" y="153"/>
                      </a:lnTo>
                      <a:lnTo>
                        <a:pt x="103" y="120"/>
                      </a:lnTo>
                      <a:lnTo>
                        <a:pt x="95" y="80"/>
                      </a:lnTo>
                      <a:lnTo>
                        <a:pt x="91" y="67"/>
                      </a:lnTo>
                      <a:lnTo>
                        <a:pt x="86" y="56"/>
                      </a:lnTo>
                      <a:lnTo>
                        <a:pt x="80" y="44"/>
                      </a:lnTo>
                      <a:lnTo>
                        <a:pt x="73" y="34"/>
                      </a:lnTo>
                      <a:lnTo>
                        <a:pt x="66" y="25"/>
                      </a:lnTo>
                      <a:lnTo>
                        <a:pt x="58" y="16"/>
                      </a:lnTo>
                      <a:lnTo>
                        <a:pt x="50" y="9"/>
                      </a:lnTo>
                      <a:lnTo>
                        <a:pt x="42" y="4"/>
                      </a:lnTo>
                      <a:close/>
                    </a:path>
                  </a:pathLst>
                </a:custGeom>
                <a:solidFill>
                  <a:srgbClr val="B5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20" name="Freeform 76"/>
                <p:cNvSpPr>
                  <a:spLocks/>
                </p:cNvSpPr>
                <p:nvPr/>
              </p:nvSpPr>
              <p:spPr bwMode="auto">
                <a:xfrm>
                  <a:off x="4846" y="2789"/>
                  <a:ext cx="186" cy="60"/>
                </a:xfrm>
                <a:custGeom>
                  <a:avLst/>
                  <a:gdLst>
                    <a:gd name="T0" fmla="*/ 13 w 557"/>
                    <a:gd name="T1" fmla="*/ 166 h 180"/>
                    <a:gd name="T2" fmla="*/ 557 w 557"/>
                    <a:gd name="T3" fmla="*/ 0 h 180"/>
                    <a:gd name="T4" fmla="*/ 557 w 557"/>
                    <a:gd name="T5" fmla="*/ 9 h 180"/>
                    <a:gd name="T6" fmla="*/ 0 w 557"/>
                    <a:gd name="T7" fmla="*/ 180 h 180"/>
                    <a:gd name="T8" fmla="*/ 13 w 557"/>
                    <a:gd name="T9" fmla="*/ 166 h 180"/>
                  </a:gdLst>
                  <a:ahLst/>
                  <a:cxnLst>
                    <a:cxn ang="0">
                      <a:pos x="T0" y="T1"/>
                    </a:cxn>
                    <a:cxn ang="0">
                      <a:pos x="T2" y="T3"/>
                    </a:cxn>
                    <a:cxn ang="0">
                      <a:pos x="T4" y="T5"/>
                    </a:cxn>
                    <a:cxn ang="0">
                      <a:pos x="T6" y="T7"/>
                    </a:cxn>
                    <a:cxn ang="0">
                      <a:pos x="T8" y="T9"/>
                    </a:cxn>
                  </a:cxnLst>
                  <a:rect l="0" t="0" r="r" b="b"/>
                  <a:pathLst>
                    <a:path w="557" h="180">
                      <a:moveTo>
                        <a:pt x="13" y="166"/>
                      </a:moveTo>
                      <a:lnTo>
                        <a:pt x="557" y="0"/>
                      </a:lnTo>
                      <a:lnTo>
                        <a:pt x="557" y="9"/>
                      </a:lnTo>
                      <a:lnTo>
                        <a:pt x="0" y="180"/>
                      </a:lnTo>
                      <a:lnTo>
                        <a:pt x="13" y="166"/>
                      </a:lnTo>
                      <a:close/>
                    </a:path>
                  </a:pathLst>
                </a:custGeom>
                <a:solidFill>
                  <a:srgbClr val="D8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21" name="Freeform 77"/>
                <p:cNvSpPr>
                  <a:spLocks/>
                </p:cNvSpPr>
                <p:nvPr/>
              </p:nvSpPr>
              <p:spPr bwMode="auto">
                <a:xfrm>
                  <a:off x="4801" y="2808"/>
                  <a:ext cx="44" cy="43"/>
                </a:xfrm>
                <a:custGeom>
                  <a:avLst/>
                  <a:gdLst>
                    <a:gd name="T0" fmla="*/ 0 w 133"/>
                    <a:gd name="T1" fmla="*/ 8 h 129"/>
                    <a:gd name="T2" fmla="*/ 26 w 133"/>
                    <a:gd name="T3" fmla="*/ 0 h 129"/>
                    <a:gd name="T4" fmla="*/ 133 w 133"/>
                    <a:gd name="T5" fmla="*/ 101 h 129"/>
                    <a:gd name="T6" fmla="*/ 106 w 133"/>
                    <a:gd name="T7" fmla="*/ 129 h 129"/>
                    <a:gd name="T8" fmla="*/ 0 w 133"/>
                    <a:gd name="T9" fmla="*/ 8 h 129"/>
                  </a:gdLst>
                  <a:ahLst/>
                  <a:cxnLst>
                    <a:cxn ang="0">
                      <a:pos x="T0" y="T1"/>
                    </a:cxn>
                    <a:cxn ang="0">
                      <a:pos x="T2" y="T3"/>
                    </a:cxn>
                    <a:cxn ang="0">
                      <a:pos x="T4" y="T5"/>
                    </a:cxn>
                    <a:cxn ang="0">
                      <a:pos x="T6" y="T7"/>
                    </a:cxn>
                    <a:cxn ang="0">
                      <a:pos x="T8" y="T9"/>
                    </a:cxn>
                  </a:cxnLst>
                  <a:rect l="0" t="0" r="r" b="b"/>
                  <a:pathLst>
                    <a:path w="133" h="129">
                      <a:moveTo>
                        <a:pt x="0" y="8"/>
                      </a:moveTo>
                      <a:lnTo>
                        <a:pt x="26" y="0"/>
                      </a:lnTo>
                      <a:lnTo>
                        <a:pt x="133" y="101"/>
                      </a:lnTo>
                      <a:lnTo>
                        <a:pt x="106" y="129"/>
                      </a:lnTo>
                      <a:lnTo>
                        <a:pt x="0" y="8"/>
                      </a:lnTo>
                      <a:close/>
                    </a:path>
                  </a:pathLst>
                </a:custGeom>
                <a:solidFill>
                  <a:srgbClr val="D8F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22" name="Freeform 78"/>
                <p:cNvSpPr>
                  <a:spLocks/>
                </p:cNvSpPr>
                <p:nvPr/>
              </p:nvSpPr>
              <p:spPr bwMode="auto">
                <a:xfrm>
                  <a:off x="5358" y="2626"/>
                  <a:ext cx="41" cy="67"/>
                </a:xfrm>
                <a:custGeom>
                  <a:avLst/>
                  <a:gdLst>
                    <a:gd name="T0" fmla="*/ 99 w 123"/>
                    <a:gd name="T1" fmla="*/ 188 h 201"/>
                    <a:gd name="T2" fmla="*/ 57 w 123"/>
                    <a:gd name="T3" fmla="*/ 201 h 201"/>
                    <a:gd name="T4" fmla="*/ 62 w 123"/>
                    <a:gd name="T5" fmla="*/ 179 h 201"/>
                    <a:gd name="T6" fmla="*/ 64 w 123"/>
                    <a:gd name="T7" fmla="*/ 153 h 201"/>
                    <a:gd name="T8" fmla="*/ 62 w 123"/>
                    <a:gd name="T9" fmla="*/ 127 h 201"/>
                    <a:gd name="T10" fmla="*/ 55 w 123"/>
                    <a:gd name="T11" fmla="*/ 99 h 201"/>
                    <a:gd name="T12" fmla="*/ 50 w 123"/>
                    <a:gd name="T13" fmla="*/ 85 h 201"/>
                    <a:gd name="T14" fmla="*/ 45 w 123"/>
                    <a:gd name="T15" fmla="*/ 72 h 201"/>
                    <a:gd name="T16" fmla="*/ 39 w 123"/>
                    <a:gd name="T17" fmla="*/ 59 h 201"/>
                    <a:gd name="T18" fmla="*/ 32 w 123"/>
                    <a:gd name="T19" fmla="*/ 47 h 201"/>
                    <a:gd name="T20" fmla="*/ 24 w 123"/>
                    <a:gd name="T21" fmla="*/ 37 h 201"/>
                    <a:gd name="T22" fmla="*/ 17 w 123"/>
                    <a:gd name="T23" fmla="*/ 28 h 201"/>
                    <a:gd name="T24" fmla="*/ 9 w 123"/>
                    <a:gd name="T25" fmla="*/ 19 h 201"/>
                    <a:gd name="T26" fmla="*/ 0 w 123"/>
                    <a:gd name="T27" fmla="*/ 12 h 201"/>
                    <a:gd name="T28" fmla="*/ 41 w 123"/>
                    <a:gd name="T29" fmla="*/ 0 h 201"/>
                    <a:gd name="T30" fmla="*/ 46 w 123"/>
                    <a:gd name="T31" fmla="*/ 0 h 201"/>
                    <a:gd name="T32" fmla="*/ 51 w 123"/>
                    <a:gd name="T33" fmla="*/ 0 h 201"/>
                    <a:gd name="T34" fmla="*/ 57 w 123"/>
                    <a:gd name="T35" fmla="*/ 1 h 201"/>
                    <a:gd name="T36" fmla="*/ 62 w 123"/>
                    <a:gd name="T37" fmla="*/ 3 h 201"/>
                    <a:gd name="T38" fmla="*/ 70 w 123"/>
                    <a:gd name="T39" fmla="*/ 9 h 201"/>
                    <a:gd name="T40" fmla="*/ 77 w 123"/>
                    <a:gd name="T41" fmla="*/ 15 h 201"/>
                    <a:gd name="T42" fmla="*/ 85 w 123"/>
                    <a:gd name="T43" fmla="*/ 24 h 201"/>
                    <a:gd name="T44" fmla="*/ 93 w 123"/>
                    <a:gd name="T45" fmla="*/ 33 h 201"/>
                    <a:gd name="T46" fmla="*/ 99 w 123"/>
                    <a:gd name="T47" fmla="*/ 43 h 201"/>
                    <a:gd name="T48" fmla="*/ 106 w 123"/>
                    <a:gd name="T49" fmla="*/ 55 h 201"/>
                    <a:gd name="T50" fmla="*/ 111 w 123"/>
                    <a:gd name="T51" fmla="*/ 67 h 201"/>
                    <a:gd name="T52" fmla="*/ 115 w 123"/>
                    <a:gd name="T53" fmla="*/ 80 h 201"/>
                    <a:gd name="T54" fmla="*/ 123 w 123"/>
                    <a:gd name="T55" fmla="*/ 120 h 201"/>
                    <a:gd name="T56" fmla="*/ 121 w 123"/>
                    <a:gd name="T57" fmla="*/ 152 h 201"/>
                    <a:gd name="T58" fmla="*/ 112 w 123"/>
                    <a:gd name="T59" fmla="*/ 176 h 201"/>
                    <a:gd name="T60" fmla="*/ 99 w 123"/>
                    <a:gd name="T61" fmla="*/ 18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3" h="201">
                      <a:moveTo>
                        <a:pt x="99" y="188"/>
                      </a:moveTo>
                      <a:lnTo>
                        <a:pt x="57" y="201"/>
                      </a:lnTo>
                      <a:lnTo>
                        <a:pt x="62" y="179"/>
                      </a:lnTo>
                      <a:lnTo>
                        <a:pt x="64" y="153"/>
                      </a:lnTo>
                      <a:lnTo>
                        <a:pt x="62" y="127"/>
                      </a:lnTo>
                      <a:lnTo>
                        <a:pt x="55" y="99"/>
                      </a:lnTo>
                      <a:lnTo>
                        <a:pt x="50" y="85"/>
                      </a:lnTo>
                      <a:lnTo>
                        <a:pt x="45" y="72"/>
                      </a:lnTo>
                      <a:lnTo>
                        <a:pt x="39" y="59"/>
                      </a:lnTo>
                      <a:lnTo>
                        <a:pt x="32" y="47"/>
                      </a:lnTo>
                      <a:lnTo>
                        <a:pt x="24" y="37"/>
                      </a:lnTo>
                      <a:lnTo>
                        <a:pt x="17" y="28"/>
                      </a:lnTo>
                      <a:lnTo>
                        <a:pt x="9" y="19"/>
                      </a:lnTo>
                      <a:lnTo>
                        <a:pt x="0" y="12"/>
                      </a:lnTo>
                      <a:lnTo>
                        <a:pt x="41" y="0"/>
                      </a:lnTo>
                      <a:lnTo>
                        <a:pt x="46" y="0"/>
                      </a:lnTo>
                      <a:lnTo>
                        <a:pt x="51" y="0"/>
                      </a:lnTo>
                      <a:lnTo>
                        <a:pt x="57" y="1"/>
                      </a:lnTo>
                      <a:lnTo>
                        <a:pt x="62" y="3"/>
                      </a:lnTo>
                      <a:lnTo>
                        <a:pt x="70" y="9"/>
                      </a:lnTo>
                      <a:lnTo>
                        <a:pt x="77" y="15"/>
                      </a:lnTo>
                      <a:lnTo>
                        <a:pt x="85" y="24"/>
                      </a:lnTo>
                      <a:lnTo>
                        <a:pt x="93" y="33"/>
                      </a:lnTo>
                      <a:lnTo>
                        <a:pt x="99" y="43"/>
                      </a:lnTo>
                      <a:lnTo>
                        <a:pt x="106" y="55"/>
                      </a:lnTo>
                      <a:lnTo>
                        <a:pt x="111" y="67"/>
                      </a:lnTo>
                      <a:lnTo>
                        <a:pt x="115" y="80"/>
                      </a:lnTo>
                      <a:lnTo>
                        <a:pt x="123" y="120"/>
                      </a:lnTo>
                      <a:lnTo>
                        <a:pt x="121" y="152"/>
                      </a:lnTo>
                      <a:lnTo>
                        <a:pt x="112" y="176"/>
                      </a:lnTo>
                      <a:lnTo>
                        <a:pt x="99" y="188"/>
                      </a:lnTo>
                      <a:close/>
                    </a:path>
                  </a:pathLst>
                </a:custGeom>
                <a:solidFill>
                  <a:srgbClr val="846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23" name="Freeform 79"/>
                <p:cNvSpPr>
                  <a:spLocks/>
                </p:cNvSpPr>
                <p:nvPr/>
              </p:nvSpPr>
              <p:spPr bwMode="auto">
                <a:xfrm>
                  <a:off x="4809" y="2442"/>
                  <a:ext cx="379" cy="152"/>
                </a:xfrm>
                <a:custGeom>
                  <a:avLst/>
                  <a:gdLst>
                    <a:gd name="T0" fmla="*/ 0 w 1136"/>
                    <a:gd name="T1" fmla="*/ 0 h 457"/>
                    <a:gd name="T2" fmla="*/ 2 w 1136"/>
                    <a:gd name="T3" fmla="*/ 23 h 457"/>
                    <a:gd name="T4" fmla="*/ 5 w 1136"/>
                    <a:gd name="T5" fmla="*/ 46 h 457"/>
                    <a:gd name="T6" fmla="*/ 9 w 1136"/>
                    <a:gd name="T7" fmla="*/ 68 h 457"/>
                    <a:gd name="T8" fmla="*/ 14 w 1136"/>
                    <a:gd name="T9" fmla="*/ 91 h 457"/>
                    <a:gd name="T10" fmla="*/ 19 w 1136"/>
                    <a:gd name="T11" fmla="*/ 113 h 457"/>
                    <a:gd name="T12" fmla="*/ 27 w 1136"/>
                    <a:gd name="T13" fmla="*/ 135 h 457"/>
                    <a:gd name="T14" fmla="*/ 34 w 1136"/>
                    <a:gd name="T15" fmla="*/ 157 h 457"/>
                    <a:gd name="T16" fmla="*/ 42 w 1136"/>
                    <a:gd name="T17" fmla="*/ 179 h 457"/>
                    <a:gd name="T18" fmla="*/ 706 w 1136"/>
                    <a:gd name="T19" fmla="*/ 457 h 457"/>
                    <a:gd name="T20" fmla="*/ 1136 w 1136"/>
                    <a:gd name="T21" fmla="*/ 218 h 457"/>
                    <a:gd name="T22" fmla="*/ 335 w 1136"/>
                    <a:gd name="T23" fmla="*/ 45 h 457"/>
                    <a:gd name="T24" fmla="*/ 0 w 1136"/>
                    <a:gd name="T25"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6" h="457">
                      <a:moveTo>
                        <a:pt x="0" y="0"/>
                      </a:moveTo>
                      <a:lnTo>
                        <a:pt x="2" y="23"/>
                      </a:lnTo>
                      <a:lnTo>
                        <a:pt x="5" y="46"/>
                      </a:lnTo>
                      <a:lnTo>
                        <a:pt x="9" y="68"/>
                      </a:lnTo>
                      <a:lnTo>
                        <a:pt x="14" y="91"/>
                      </a:lnTo>
                      <a:lnTo>
                        <a:pt x="19" y="113"/>
                      </a:lnTo>
                      <a:lnTo>
                        <a:pt x="27" y="135"/>
                      </a:lnTo>
                      <a:lnTo>
                        <a:pt x="34" y="157"/>
                      </a:lnTo>
                      <a:lnTo>
                        <a:pt x="42" y="179"/>
                      </a:lnTo>
                      <a:lnTo>
                        <a:pt x="706" y="457"/>
                      </a:lnTo>
                      <a:lnTo>
                        <a:pt x="1136" y="218"/>
                      </a:lnTo>
                      <a:lnTo>
                        <a:pt x="335" y="45"/>
                      </a:lnTo>
                      <a:lnTo>
                        <a:pt x="0" y="0"/>
                      </a:lnTo>
                      <a:close/>
                    </a:path>
                  </a:pathLst>
                </a:custGeom>
                <a:solidFill>
                  <a:srgbClr val="00000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24" name="Freeform 80"/>
                <p:cNvSpPr>
                  <a:spLocks/>
                </p:cNvSpPr>
                <p:nvPr/>
              </p:nvSpPr>
              <p:spPr bwMode="auto">
                <a:xfrm>
                  <a:off x="5072" y="2398"/>
                  <a:ext cx="447" cy="151"/>
                </a:xfrm>
                <a:custGeom>
                  <a:avLst/>
                  <a:gdLst>
                    <a:gd name="T0" fmla="*/ 618 w 1339"/>
                    <a:gd name="T1" fmla="*/ 179 h 454"/>
                    <a:gd name="T2" fmla="*/ 597 w 1339"/>
                    <a:gd name="T3" fmla="*/ 162 h 454"/>
                    <a:gd name="T4" fmla="*/ 571 w 1339"/>
                    <a:gd name="T5" fmla="*/ 144 h 454"/>
                    <a:gd name="T6" fmla="*/ 540 w 1339"/>
                    <a:gd name="T7" fmla="*/ 125 h 454"/>
                    <a:gd name="T8" fmla="*/ 507 w 1339"/>
                    <a:gd name="T9" fmla="*/ 105 h 454"/>
                    <a:gd name="T10" fmla="*/ 465 w 1339"/>
                    <a:gd name="T11" fmla="*/ 82 h 454"/>
                    <a:gd name="T12" fmla="*/ 424 w 1339"/>
                    <a:gd name="T13" fmla="*/ 62 h 454"/>
                    <a:gd name="T14" fmla="*/ 385 w 1339"/>
                    <a:gd name="T15" fmla="*/ 43 h 454"/>
                    <a:gd name="T16" fmla="*/ 348 w 1339"/>
                    <a:gd name="T17" fmla="*/ 27 h 454"/>
                    <a:gd name="T18" fmla="*/ 314 w 1339"/>
                    <a:gd name="T19" fmla="*/ 15 h 454"/>
                    <a:gd name="T20" fmla="*/ 284 w 1339"/>
                    <a:gd name="T21" fmla="*/ 6 h 454"/>
                    <a:gd name="T22" fmla="*/ 261 w 1339"/>
                    <a:gd name="T23" fmla="*/ 1 h 454"/>
                    <a:gd name="T24" fmla="*/ 243 w 1339"/>
                    <a:gd name="T25" fmla="*/ 0 h 454"/>
                    <a:gd name="T26" fmla="*/ 204 w 1339"/>
                    <a:gd name="T27" fmla="*/ 3 h 454"/>
                    <a:gd name="T28" fmla="*/ 2 w 1339"/>
                    <a:gd name="T29" fmla="*/ 24 h 454"/>
                    <a:gd name="T30" fmla="*/ 7 w 1339"/>
                    <a:gd name="T31" fmla="*/ 42 h 454"/>
                    <a:gd name="T32" fmla="*/ 40 w 1339"/>
                    <a:gd name="T33" fmla="*/ 74 h 454"/>
                    <a:gd name="T34" fmla="*/ 101 w 1339"/>
                    <a:gd name="T35" fmla="*/ 115 h 454"/>
                    <a:gd name="T36" fmla="*/ 154 w 1339"/>
                    <a:gd name="T37" fmla="*/ 146 h 454"/>
                    <a:gd name="T38" fmla="*/ 181 w 1339"/>
                    <a:gd name="T39" fmla="*/ 161 h 454"/>
                    <a:gd name="T40" fmla="*/ 208 w 1339"/>
                    <a:gd name="T41" fmla="*/ 175 h 454"/>
                    <a:gd name="T42" fmla="*/ 237 w 1339"/>
                    <a:gd name="T43" fmla="*/ 188 h 454"/>
                    <a:gd name="T44" fmla="*/ 264 w 1339"/>
                    <a:gd name="T45" fmla="*/ 201 h 454"/>
                    <a:gd name="T46" fmla="*/ 290 w 1339"/>
                    <a:gd name="T47" fmla="*/ 213 h 454"/>
                    <a:gd name="T48" fmla="*/ 313 w 1339"/>
                    <a:gd name="T49" fmla="*/ 222 h 454"/>
                    <a:gd name="T50" fmla="*/ 336 w 1339"/>
                    <a:gd name="T51" fmla="*/ 229 h 454"/>
                    <a:gd name="T52" fmla="*/ 356 w 1339"/>
                    <a:gd name="T53" fmla="*/ 236 h 454"/>
                    <a:gd name="T54" fmla="*/ 372 w 1339"/>
                    <a:gd name="T55" fmla="*/ 240 h 454"/>
                    <a:gd name="T56" fmla="*/ 387 w 1339"/>
                    <a:gd name="T57" fmla="*/ 242 h 454"/>
                    <a:gd name="T58" fmla="*/ 398 w 1339"/>
                    <a:gd name="T59" fmla="*/ 244 h 454"/>
                    <a:gd name="T60" fmla="*/ 595 w 1339"/>
                    <a:gd name="T61" fmla="*/ 227 h 454"/>
                    <a:gd name="T62" fmla="*/ 595 w 1339"/>
                    <a:gd name="T63" fmla="*/ 227 h 454"/>
                    <a:gd name="T64" fmla="*/ 595 w 1339"/>
                    <a:gd name="T65" fmla="*/ 227 h 454"/>
                    <a:gd name="T66" fmla="*/ 1306 w 1339"/>
                    <a:gd name="T67" fmla="*/ 454 h 454"/>
                    <a:gd name="T68" fmla="*/ 1323 w 1339"/>
                    <a:gd name="T69" fmla="*/ 431 h 454"/>
                    <a:gd name="T70" fmla="*/ 1339 w 1339"/>
                    <a:gd name="T71" fmla="*/ 406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9" h="454">
                      <a:moveTo>
                        <a:pt x="1339" y="406"/>
                      </a:moveTo>
                      <a:lnTo>
                        <a:pt x="618" y="179"/>
                      </a:lnTo>
                      <a:lnTo>
                        <a:pt x="607" y="171"/>
                      </a:lnTo>
                      <a:lnTo>
                        <a:pt x="597" y="162"/>
                      </a:lnTo>
                      <a:lnTo>
                        <a:pt x="584" y="153"/>
                      </a:lnTo>
                      <a:lnTo>
                        <a:pt x="571" y="144"/>
                      </a:lnTo>
                      <a:lnTo>
                        <a:pt x="556" y="135"/>
                      </a:lnTo>
                      <a:lnTo>
                        <a:pt x="540" y="125"/>
                      </a:lnTo>
                      <a:lnTo>
                        <a:pt x="525" y="116"/>
                      </a:lnTo>
                      <a:lnTo>
                        <a:pt x="507" y="105"/>
                      </a:lnTo>
                      <a:lnTo>
                        <a:pt x="486" y="94"/>
                      </a:lnTo>
                      <a:lnTo>
                        <a:pt x="465" y="82"/>
                      </a:lnTo>
                      <a:lnTo>
                        <a:pt x="445" y="72"/>
                      </a:lnTo>
                      <a:lnTo>
                        <a:pt x="424" y="62"/>
                      </a:lnTo>
                      <a:lnTo>
                        <a:pt x="405" y="53"/>
                      </a:lnTo>
                      <a:lnTo>
                        <a:pt x="385" y="43"/>
                      </a:lnTo>
                      <a:lnTo>
                        <a:pt x="366" y="34"/>
                      </a:lnTo>
                      <a:lnTo>
                        <a:pt x="348" y="27"/>
                      </a:lnTo>
                      <a:lnTo>
                        <a:pt x="331" y="20"/>
                      </a:lnTo>
                      <a:lnTo>
                        <a:pt x="314" y="15"/>
                      </a:lnTo>
                      <a:lnTo>
                        <a:pt x="299" y="10"/>
                      </a:lnTo>
                      <a:lnTo>
                        <a:pt x="284" y="6"/>
                      </a:lnTo>
                      <a:lnTo>
                        <a:pt x="272" y="2"/>
                      </a:lnTo>
                      <a:lnTo>
                        <a:pt x="261" y="1"/>
                      </a:lnTo>
                      <a:lnTo>
                        <a:pt x="251" y="0"/>
                      </a:lnTo>
                      <a:lnTo>
                        <a:pt x="243" y="0"/>
                      </a:lnTo>
                      <a:lnTo>
                        <a:pt x="204" y="3"/>
                      </a:lnTo>
                      <a:lnTo>
                        <a:pt x="204" y="3"/>
                      </a:lnTo>
                      <a:lnTo>
                        <a:pt x="12" y="20"/>
                      </a:lnTo>
                      <a:lnTo>
                        <a:pt x="2" y="24"/>
                      </a:lnTo>
                      <a:lnTo>
                        <a:pt x="0" y="32"/>
                      </a:lnTo>
                      <a:lnTo>
                        <a:pt x="7" y="42"/>
                      </a:lnTo>
                      <a:lnTo>
                        <a:pt x="20" y="58"/>
                      </a:lnTo>
                      <a:lnTo>
                        <a:pt x="40" y="74"/>
                      </a:lnTo>
                      <a:lnTo>
                        <a:pt x="67" y="94"/>
                      </a:lnTo>
                      <a:lnTo>
                        <a:pt x="101" y="115"/>
                      </a:lnTo>
                      <a:lnTo>
                        <a:pt x="140" y="138"/>
                      </a:lnTo>
                      <a:lnTo>
                        <a:pt x="154" y="146"/>
                      </a:lnTo>
                      <a:lnTo>
                        <a:pt x="167" y="153"/>
                      </a:lnTo>
                      <a:lnTo>
                        <a:pt x="181" y="161"/>
                      </a:lnTo>
                      <a:lnTo>
                        <a:pt x="195" y="167"/>
                      </a:lnTo>
                      <a:lnTo>
                        <a:pt x="208" y="175"/>
                      </a:lnTo>
                      <a:lnTo>
                        <a:pt x="222" y="182"/>
                      </a:lnTo>
                      <a:lnTo>
                        <a:pt x="237" y="188"/>
                      </a:lnTo>
                      <a:lnTo>
                        <a:pt x="250" y="195"/>
                      </a:lnTo>
                      <a:lnTo>
                        <a:pt x="264" y="201"/>
                      </a:lnTo>
                      <a:lnTo>
                        <a:pt x="277" y="206"/>
                      </a:lnTo>
                      <a:lnTo>
                        <a:pt x="290" y="213"/>
                      </a:lnTo>
                      <a:lnTo>
                        <a:pt x="301" y="217"/>
                      </a:lnTo>
                      <a:lnTo>
                        <a:pt x="313" y="222"/>
                      </a:lnTo>
                      <a:lnTo>
                        <a:pt x="325" y="226"/>
                      </a:lnTo>
                      <a:lnTo>
                        <a:pt x="336" y="229"/>
                      </a:lnTo>
                      <a:lnTo>
                        <a:pt x="346" y="233"/>
                      </a:lnTo>
                      <a:lnTo>
                        <a:pt x="356" y="236"/>
                      </a:lnTo>
                      <a:lnTo>
                        <a:pt x="365" y="239"/>
                      </a:lnTo>
                      <a:lnTo>
                        <a:pt x="372" y="240"/>
                      </a:lnTo>
                      <a:lnTo>
                        <a:pt x="380" y="242"/>
                      </a:lnTo>
                      <a:lnTo>
                        <a:pt x="387" y="242"/>
                      </a:lnTo>
                      <a:lnTo>
                        <a:pt x="393" y="244"/>
                      </a:lnTo>
                      <a:lnTo>
                        <a:pt x="398" y="244"/>
                      </a:lnTo>
                      <a:lnTo>
                        <a:pt x="403" y="244"/>
                      </a:lnTo>
                      <a:lnTo>
                        <a:pt x="595" y="227"/>
                      </a:lnTo>
                      <a:lnTo>
                        <a:pt x="595" y="227"/>
                      </a:lnTo>
                      <a:lnTo>
                        <a:pt x="595" y="227"/>
                      </a:lnTo>
                      <a:lnTo>
                        <a:pt x="595" y="227"/>
                      </a:lnTo>
                      <a:lnTo>
                        <a:pt x="595" y="227"/>
                      </a:lnTo>
                      <a:lnTo>
                        <a:pt x="604" y="226"/>
                      </a:lnTo>
                      <a:lnTo>
                        <a:pt x="1306" y="454"/>
                      </a:lnTo>
                      <a:lnTo>
                        <a:pt x="1315" y="443"/>
                      </a:lnTo>
                      <a:lnTo>
                        <a:pt x="1323" y="431"/>
                      </a:lnTo>
                      <a:lnTo>
                        <a:pt x="1331" y="419"/>
                      </a:lnTo>
                      <a:lnTo>
                        <a:pt x="1339" y="4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25" name="Freeform 81"/>
                <p:cNvSpPr>
                  <a:spLocks/>
                </p:cNvSpPr>
                <p:nvPr/>
              </p:nvSpPr>
              <p:spPr bwMode="auto">
                <a:xfrm>
                  <a:off x="5213" y="2323"/>
                  <a:ext cx="386" cy="258"/>
                </a:xfrm>
                <a:custGeom>
                  <a:avLst/>
                  <a:gdLst>
                    <a:gd name="T0" fmla="*/ 1111 w 1157"/>
                    <a:gd name="T1" fmla="*/ 625 h 775"/>
                    <a:gd name="T2" fmla="*/ 548 w 1157"/>
                    <a:gd name="T3" fmla="*/ 256 h 775"/>
                    <a:gd name="T4" fmla="*/ 544 w 1157"/>
                    <a:gd name="T5" fmla="*/ 192 h 775"/>
                    <a:gd name="T6" fmla="*/ 526 w 1157"/>
                    <a:gd name="T7" fmla="*/ 121 h 775"/>
                    <a:gd name="T8" fmla="*/ 493 w 1157"/>
                    <a:gd name="T9" fmla="*/ 59 h 775"/>
                    <a:gd name="T10" fmla="*/ 453 w 1157"/>
                    <a:gd name="T11" fmla="*/ 17 h 775"/>
                    <a:gd name="T12" fmla="*/ 411 w 1157"/>
                    <a:gd name="T13" fmla="*/ 0 h 775"/>
                    <a:gd name="T14" fmla="*/ 334 w 1157"/>
                    <a:gd name="T15" fmla="*/ 15 h 775"/>
                    <a:gd name="T16" fmla="*/ 334 w 1157"/>
                    <a:gd name="T17" fmla="*/ 15 h 775"/>
                    <a:gd name="T18" fmla="*/ 41 w 1157"/>
                    <a:gd name="T19" fmla="*/ 98 h 775"/>
                    <a:gd name="T20" fmla="*/ 14 w 1157"/>
                    <a:gd name="T21" fmla="*/ 134 h 775"/>
                    <a:gd name="T22" fmla="*/ 1 w 1157"/>
                    <a:gd name="T23" fmla="*/ 191 h 775"/>
                    <a:gd name="T24" fmla="*/ 4 w 1157"/>
                    <a:gd name="T25" fmla="*/ 261 h 775"/>
                    <a:gd name="T26" fmla="*/ 19 w 1157"/>
                    <a:gd name="T27" fmla="*/ 324 h 775"/>
                    <a:gd name="T28" fmla="*/ 38 w 1157"/>
                    <a:gd name="T29" fmla="*/ 369 h 775"/>
                    <a:gd name="T30" fmla="*/ 64 w 1157"/>
                    <a:gd name="T31" fmla="*/ 408 h 775"/>
                    <a:gd name="T32" fmla="*/ 91 w 1157"/>
                    <a:gd name="T33" fmla="*/ 436 h 775"/>
                    <a:gd name="T34" fmla="*/ 113 w 1157"/>
                    <a:gd name="T35" fmla="*/ 451 h 775"/>
                    <a:gd name="T36" fmla="*/ 128 w 1157"/>
                    <a:gd name="T37" fmla="*/ 456 h 775"/>
                    <a:gd name="T38" fmla="*/ 141 w 1157"/>
                    <a:gd name="T39" fmla="*/ 457 h 775"/>
                    <a:gd name="T40" fmla="*/ 153 w 1157"/>
                    <a:gd name="T41" fmla="*/ 457 h 775"/>
                    <a:gd name="T42" fmla="*/ 434 w 1157"/>
                    <a:gd name="T43" fmla="*/ 382 h 775"/>
                    <a:gd name="T44" fmla="*/ 434 w 1157"/>
                    <a:gd name="T45" fmla="*/ 382 h 775"/>
                    <a:gd name="T46" fmla="*/ 434 w 1157"/>
                    <a:gd name="T47" fmla="*/ 382 h 775"/>
                    <a:gd name="T48" fmla="*/ 447 w 1157"/>
                    <a:gd name="T49" fmla="*/ 380 h 775"/>
                    <a:gd name="T50" fmla="*/ 1045 w 1157"/>
                    <a:gd name="T51" fmla="*/ 767 h 775"/>
                    <a:gd name="T52" fmla="*/ 1054 w 1157"/>
                    <a:gd name="T53" fmla="*/ 770 h 775"/>
                    <a:gd name="T54" fmla="*/ 1069 w 1157"/>
                    <a:gd name="T55" fmla="*/ 774 h 775"/>
                    <a:gd name="T56" fmla="*/ 1085 w 1157"/>
                    <a:gd name="T57" fmla="*/ 775 h 775"/>
                    <a:gd name="T58" fmla="*/ 1100 w 1157"/>
                    <a:gd name="T59" fmla="*/ 772 h 775"/>
                    <a:gd name="T60" fmla="*/ 1115 w 1157"/>
                    <a:gd name="T61" fmla="*/ 767 h 775"/>
                    <a:gd name="T62" fmla="*/ 1128 w 1157"/>
                    <a:gd name="T63" fmla="*/ 758 h 775"/>
                    <a:gd name="T64" fmla="*/ 1139 w 1157"/>
                    <a:gd name="T65" fmla="*/ 748 h 775"/>
                    <a:gd name="T66" fmla="*/ 1147 w 1157"/>
                    <a:gd name="T67" fmla="*/ 735 h 775"/>
                    <a:gd name="T68" fmla="*/ 1156 w 1157"/>
                    <a:gd name="T69" fmla="*/ 713 h 775"/>
                    <a:gd name="T70" fmla="*/ 1156 w 1157"/>
                    <a:gd name="T71" fmla="*/ 683 h 775"/>
                    <a:gd name="T72" fmla="*/ 1146 w 1157"/>
                    <a:gd name="T73" fmla="*/ 655 h 775"/>
                    <a:gd name="T74" fmla="*/ 1124 w 1157"/>
                    <a:gd name="T75" fmla="*/ 63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57" h="775">
                      <a:moveTo>
                        <a:pt x="1110" y="624"/>
                      </a:moveTo>
                      <a:lnTo>
                        <a:pt x="1111" y="625"/>
                      </a:lnTo>
                      <a:lnTo>
                        <a:pt x="545" y="285"/>
                      </a:lnTo>
                      <a:lnTo>
                        <a:pt x="548" y="256"/>
                      </a:lnTo>
                      <a:lnTo>
                        <a:pt x="548" y="225"/>
                      </a:lnTo>
                      <a:lnTo>
                        <a:pt x="544" y="192"/>
                      </a:lnTo>
                      <a:lnTo>
                        <a:pt x="537" y="159"/>
                      </a:lnTo>
                      <a:lnTo>
                        <a:pt x="526" y="121"/>
                      </a:lnTo>
                      <a:lnTo>
                        <a:pt x="510" y="88"/>
                      </a:lnTo>
                      <a:lnTo>
                        <a:pt x="493" y="59"/>
                      </a:lnTo>
                      <a:lnTo>
                        <a:pt x="474" y="35"/>
                      </a:lnTo>
                      <a:lnTo>
                        <a:pt x="453" y="17"/>
                      </a:lnTo>
                      <a:lnTo>
                        <a:pt x="433" y="5"/>
                      </a:lnTo>
                      <a:lnTo>
                        <a:pt x="411" y="0"/>
                      </a:lnTo>
                      <a:lnTo>
                        <a:pt x="390" y="1"/>
                      </a:lnTo>
                      <a:lnTo>
                        <a:pt x="334" y="15"/>
                      </a:lnTo>
                      <a:lnTo>
                        <a:pt x="334" y="15"/>
                      </a:lnTo>
                      <a:lnTo>
                        <a:pt x="334" y="15"/>
                      </a:lnTo>
                      <a:lnTo>
                        <a:pt x="60" y="89"/>
                      </a:lnTo>
                      <a:lnTo>
                        <a:pt x="41" y="98"/>
                      </a:lnTo>
                      <a:lnTo>
                        <a:pt x="26" y="113"/>
                      </a:lnTo>
                      <a:lnTo>
                        <a:pt x="14" y="134"/>
                      </a:lnTo>
                      <a:lnTo>
                        <a:pt x="5" y="161"/>
                      </a:lnTo>
                      <a:lnTo>
                        <a:pt x="1" y="191"/>
                      </a:lnTo>
                      <a:lnTo>
                        <a:pt x="0" y="225"/>
                      </a:lnTo>
                      <a:lnTo>
                        <a:pt x="4" y="261"/>
                      </a:lnTo>
                      <a:lnTo>
                        <a:pt x="11" y="299"/>
                      </a:lnTo>
                      <a:lnTo>
                        <a:pt x="19" y="324"/>
                      </a:lnTo>
                      <a:lnTo>
                        <a:pt x="28" y="347"/>
                      </a:lnTo>
                      <a:lnTo>
                        <a:pt x="38" y="369"/>
                      </a:lnTo>
                      <a:lnTo>
                        <a:pt x="51" y="390"/>
                      </a:lnTo>
                      <a:lnTo>
                        <a:pt x="64" y="408"/>
                      </a:lnTo>
                      <a:lnTo>
                        <a:pt x="77" y="423"/>
                      </a:lnTo>
                      <a:lnTo>
                        <a:pt x="91" y="436"/>
                      </a:lnTo>
                      <a:lnTo>
                        <a:pt x="107" y="447"/>
                      </a:lnTo>
                      <a:lnTo>
                        <a:pt x="113" y="451"/>
                      </a:lnTo>
                      <a:lnTo>
                        <a:pt x="120" y="453"/>
                      </a:lnTo>
                      <a:lnTo>
                        <a:pt x="128" y="456"/>
                      </a:lnTo>
                      <a:lnTo>
                        <a:pt x="134" y="457"/>
                      </a:lnTo>
                      <a:lnTo>
                        <a:pt x="141" y="457"/>
                      </a:lnTo>
                      <a:lnTo>
                        <a:pt x="147" y="457"/>
                      </a:lnTo>
                      <a:lnTo>
                        <a:pt x="153" y="457"/>
                      </a:lnTo>
                      <a:lnTo>
                        <a:pt x="160" y="456"/>
                      </a:lnTo>
                      <a:lnTo>
                        <a:pt x="434" y="382"/>
                      </a:lnTo>
                      <a:lnTo>
                        <a:pt x="434" y="382"/>
                      </a:lnTo>
                      <a:lnTo>
                        <a:pt x="434" y="382"/>
                      </a:lnTo>
                      <a:lnTo>
                        <a:pt x="434" y="382"/>
                      </a:lnTo>
                      <a:lnTo>
                        <a:pt x="434" y="382"/>
                      </a:lnTo>
                      <a:lnTo>
                        <a:pt x="434" y="382"/>
                      </a:lnTo>
                      <a:lnTo>
                        <a:pt x="447" y="380"/>
                      </a:lnTo>
                      <a:lnTo>
                        <a:pt x="1045" y="767"/>
                      </a:lnTo>
                      <a:lnTo>
                        <a:pt x="1045" y="767"/>
                      </a:lnTo>
                      <a:lnTo>
                        <a:pt x="1046" y="767"/>
                      </a:lnTo>
                      <a:lnTo>
                        <a:pt x="1054" y="770"/>
                      </a:lnTo>
                      <a:lnTo>
                        <a:pt x="1062" y="772"/>
                      </a:lnTo>
                      <a:lnTo>
                        <a:pt x="1069" y="774"/>
                      </a:lnTo>
                      <a:lnTo>
                        <a:pt x="1077" y="775"/>
                      </a:lnTo>
                      <a:lnTo>
                        <a:pt x="1085" y="775"/>
                      </a:lnTo>
                      <a:lnTo>
                        <a:pt x="1093" y="774"/>
                      </a:lnTo>
                      <a:lnTo>
                        <a:pt x="1100" y="772"/>
                      </a:lnTo>
                      <a:lnTo>
                        <a:pt x="1108" y="770"/>
                      </a:lnTo>
                      <a:lnTo>
                        <a:pt x="1115" y="767"/>
                      </a:lnTo>
                      <a:lnTo>
                        <a:pt x="1122" y="763"/>
                      </a:lnTo>
                      <a:lnTo>
                        <a:pt x="1128" y="758"/>
                      </a:lnTo>
                      <a:lnTo>
                        <a:pt x="1134" y="753"/>
                      </a:lnTo>
                      <a:lnTo>
                        <a:pt x="1139" y="748"/>
                      </a:lnTo>
                      <a:lnTo>
                        <a:pt x="1143" y="741"/>
                      </a:lnTo>
                      <a:lnTo>
                        <a:pt x="1147" y="735"/>
                      </a:lnTo>
                      <a:lnTo>
                        <a:pt x="1151" y="728"/>
                      </a:lnTo>
                      <a:lnTo>
                        <a:pt x="1156" y="713"/>
                      </a:lnTo>
                      <a:lnTo>
                        <a:pt x="1157" y="699"/>
                      </a:lnTo>
                      <a:lnTo>
                        <a:pt x="1156" y="683"/>
                      </a:lnTo>
                      <a:lnTo>
                        <a:pt x="1152" y="668"/>
                      </a:lnTo>
                      <a:lnTo>
                        <a:pt x="1146" y="655"/>
                      </a:lnTo>
                      <a:lnTo>
                        <a:pt x="1135" y="642"/>
                      </a:lnTo>
                      <a:lnTo>
                        <a:pt x="1124" y="631"/>
                      </a:lnTo>
                      <a:lnTo>
                        <a:pt x="1110" y="6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26" name="Freeform 82"/>
                <p:cNvSpPr>
                  <a:spLocks/>
                </p:cNvSpPr>
                <p:nvPr/>
              </p:nvSpPr>
              <p:spPr bwMode="auto">
                <a:xfrm>
                  <a:off x="5340" y="2328"/>
                  <a:ext cx="50" cy="87"/>
                </a:xfrm>
                <a:custGeom>
                  <a:avLst/>
                  <a:gdLst>
                    <a:gd name="T0" fmla="*/ 13 w 150"/>
                    <a:gd name="T1" fmla="*/ 1 h 259"/>
                    <a:gd name="T2" fmla="*/ 30 w 150"/>
                    <a:gd name="T3" fmla="*/ 0 h 259"/>
                    <a:gd name="T4" fmla="*/ 48 w 150"/>
                    <a:gd name="T5" fmla="*/ 6 h 259"/>
                    <a:gd name="T6" fmla="*/ 66 w 150"/>
                    <a:gd name="T7" fmla="*/ 18 h 259"/>
                    <a:gd name="T8" fmla="*/ 84 w 150"/>
                    <a:gd name="T9" fmla="*/ 36 h 259"/>
                    <a:gd name="T10" fmla="*/ 101 w 150"/>
                    <a:gd name="T11" fmla="*/ 58 h 259"/>
                    <a:gd name="T12" fmla="*/ 115 w 150"/>
                    <a:gd name="T13" fmla="*/ 85 h 259"/>
                    <a:gd name="T14" fmla="*/ 129 w 150"/>
                    <a:gd name="T15" fmla="*/ 115 h 259"/>
                    <a:gd name="T16" fmla="*/ 139 w 150"/>
                    <a:gd name="T17" fmla="*/ 147 h 259"/>
                    <a:gd name="T18" fmla="*/ 146 w 150"/>
                    <a:gd name="T19" fmla="*/ 177 h 259"/>
                    <a:gd name="T20" fmla="*/ 150 w 150"/>
                    <a:gd name="T21" fmla="*/ 205 h 259"/>
                    <a:gd name="T22" fmla="*/ 150 w 150"/>
                    <a:gd name="T23" fmla="*/ 233 h 259"/>
                    <a:gd name="T24" fmla="*/ 147 w 150"/>
                    <a:gd name="T25" fmla="*/ 259 h 259"/>
                    <a:gd name="T26" fmla="*/ 114 w 150"/>
                    <a:gd name="T27" fmla="*/ 239 h 259"/>
                    <a:gd name="T28" fmla="*/ 112 w 150"/>
                    <a:gd name="T29" fmla="*/ 218 h 259"/>
                    <a:gd name="T30" fmla="*/ 110 w 150"/>
                    <a:gd name="T31" fmla="*/ 197 h 259"/>
                    <a:gd name="T32" fmla="*/ 106 w 150"/>
                    <a:gd name="T33" fmla="*/ 177 h 259"/>
                    <a:gd name="T34" fmla="*/ 102 w 150"/>
                    <a:gd name="T35" fmla="*/ 156 h 259"/>
                    <a:gd name="T36" fmla="*/ 94 w 150"/>
                    <a:gd name="T37" fmla="*/ 131 h 259"/>
                    <a:gd name="T38" fmla="*/ 85 w 150"/>
                    <a:gd name="T39" fmla="*/ 107 h 259"/>
                    <a:gd name="T40" fmla="*/ 75 w 150"/>
                    <a:gd name="T41" fmla="*/ 85 h 259"/>
                    <a:gd name="T42" fmla="*/ 62 w 150"/>
                    <a:gd name="T43" fmla="*/ 64 h 259"/>
                    <a:gd name="T44" fmla="*/ 49 w 150"/>
                    <a:gd name="T45" fmla="*/ 46 h 259"/>
                    <a:gd name="T46" fmla="*/ 36 w 150"/>
                    <a:gd name="T47" fmla="*/ 31 h 259"/>
                    <a:gd name="T48" fmla="*/ 22 w 150"/>
                    <a:gd name="T49" fmla="*/ 18 h 259"/>
                    <a:gd name="T50" fmla="*/ 6 w 150"/>
                    <a:gd name="T51" fmla="*/ 7 h 259"/>
                    <a:gd name="T52" fmla="*/ 5 w 150"/>
                    <a:gd name="T53" fmla="*/ 6 h 259"/>
                    <a:gd name="T54" fmla="*/ 4 w 150"/>
                    <a:gd name="T55" fmla="*/ 6 h 259"/>
                    <a:gd name="T56" fmla="*/ 1 w 150"/>
                    <a:gd name="T57" fmla="*/ 6 h 259"/>
                    <a:gd name="T58" fmla="*/ 0 w 150"/>
                    <a:gd name="T59" fmla="*/ 5 h 259"/>
                    <a:gd name="T60" fmla="*/ 13 w 150"/>
                    <a:gd name="T61" fmla="*/ 1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59">
                      <a:moveTo>
                        <a:pt x="13" y="1"/>
                      </a:moveTo>
                      <a:lnTo>
                        <a:pt x="30" y="0"/>
                      </a:lnTo>
                      <a:lnTo>
                        <a:pt x="48" y="6"/>
                      </a:lnTo>
                      <a:lnTo>
                        <a:pt x="66" y="18"/>
                      </a:lnTo>
                      <a:lnTo>
                        <a:pt x="84" y="36"/>
                      </a:lnTo>
                      <a:lnTo>
                        <a:pt x="101" y="58"/>
                      </a:lnTo>
                      <a:lnTo>
                        <a:pt x="115" y="85"/>
                      </a:lnTo>
                      <a:lnTo>
                        <a:pt x="129" y="115"/>
                      </a:lnTo>
                      <a:lnTo>
                        <a:pt x="139" y="147"/>
                      </a:lnTo>
                      <a:lnTo>
                        <a:pt x="146" y="177"/>
                      </a:lnTo>
                      <a:lnTo>
                        <a:pt x="150" y="205"/>
                      </a:lnTo>
                      <a:lnTo>
                        <a:pt x="150" y="233"/>
                      </a:lnTo>
                      <a:lnTo>
                        <a:pt x="147" y="259"/>
                      </a:lnTo>
                      <a:lnTo>
                        <a:pt x="114" y="239"/>
                      </a:lnTo>
                      <a:lnTo>
                        <a:pt x="112" y="218"/>
                      </a:lnTo>
                      <a:lnTo>
                        <a:pt x="110" y="197"/>
                      </a:lnTo>
                      <a:lnTo>
                        <a:pt x="106" y="177"/>
                      </a:lnTo>
                      <a:lnTo>
                        <a:pt x="102" y="156"/>
                      </a:lnTo>
                      <a:lnTo>
                        <a:pt x="94" y="131"/>
                      </a:lnTo>
                      <a:lnTo>
                        <a:pt x="85" y="107"/>
                      </a:lnTo>
                      <a:lnTo>
                        <a:pt x="75" y="85"/>
                      </a:lnTo>
                      <a:lnTo>
                        <a:pt x="62" y="64"/>
                      </a:lnTo>
                      <a:lnTo>
                        <a:pt x="49" y="46"/>
                      </a:lnTo>
                      <a:lnTo>
                        <a:pt x="36" y="31"/>
                      </a:lnTo>
                      <a:lnTo>
                        <a:pt x="22" y="18"/>
                      </a:lnTo>
                      <a:lnTo>
                        <a:pt x="6" y="7"/>
                      </a:lnTo>
                      <a:lnTo>
                        <a:pt x="5" y="6"/>
                      </a:lnTo>
                      <a:lnTo>
                        <a:pt x="4" y="6"/>
                      </a:lnTo>
                      <a:lnTo>
                        <a:pt x="1" y="6"/>
                      </a:lnTo>
                      <a:lnTo>
                        <a:pt x="0" y="5"/>
                      </a:lnTo>
                      <a:lnTo>
                        <a:pt x="13" y="1"/>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27" name="Freeform 83"/>
                <p:cNvSpPr>
                  <a:spLocks/>
                </p:cNvSpPr>
                <p:nvPr/>
              </p:nvSpPr>
              <p:spPr bwMode="auto">
                <a:xfrm>
                  <a:off x="5265" y="2333"/>
                  <a:ext cx="107" cy="128"/>
                </a:xfrm>
                <a:custGeom>
                  <a:avLst/>
                  <a:gdLst>
                    <a:gd name="T0" fmla="*/ 182 w 321"/>
                    <a:gd name="T1" fmla="*/ 151 h 383"/>
                    <a:gd name="T2" fmla="*/ 170 w 321"/>
                    <a:gd name="T3" fmla="*/ 157 h 383"/>
                    <a:gd name="T4" fmla="*/ 160 w 321"/>
                    <a:gd name="T5" fmla="*/ 165 h 383"/>
                    <a:gd name="T6" fmla="*/ 151 w 321"/>
                    <a:gd name="T7" fmla="*/ 175 h 383"/>
                    <a:gd name="T8" fmla="*/ 144 w 321"/>
                    <a:gd name="T9" fmla="*/ 188 h 383"/>
                    <a:gd name="T10" fmla="*/ 138 w 321"/>
                    <a:gd name="T11" fmla="*/ 213 h 383"/>
                    <a:gd name="T12" fmla="*/ 139 w 321"/>
                    <a:gd name="T13" fmla="*/ 236 h 383"/>
                    <a:gd name="T14" fmla="*/ 150 w 321"/>
                    <a:gd name="T15" fmla="*/ 256 h 383"/>
                    <a:gd name="T16" fmla="*/ 166 w 321"/>
                    <a:gd name="T17" fmla="*/ 268 h 383"/>
                    <a:gd name="T18" fmla="*/ 165 w 321"/>
                    <a:gd name="T19" fmla="*/ 267 h 383"/>
                    <a:gd name="T20" fmla="*/ 271 w 321"/>
                    <a:gd name="T21" fmla="*/ 336 h 383"/>
                    <a:gd name="T22" fmla="*/ 89 w 321"/>
                    <a:gd name="T23" fmla="*/ 383 h 383"/>
                    <a:gd name="T24" fmla="*/ 90 w 321"/>
                    <a:gd name="T25" fmla="*/ 382 h 383"/>
                    <a:gd name="T26" fmla="*/ 91 w 321"/>
                    <a:gd name="T27" fmla="*/ 381 h 383"/>
                    <a:gd name="T28" fmla="*/ 91 w 321"/>
                    <a:gd name="T29" fmla="*/ 380 h 383"/>
                    <a:gd name="T30" fmla="*/ 93 w 321"/>
                    <a:gd name="T31" fmla="*/ 378 h 383"/>
                    <a:gd name="T32" fmla="*/ 107 w 321"/>
                    <a:gd name="T33" fmla="*/ 343 h 383"/>
                    <a:gd name="T34" fmla="*/ 112 w 321"/>
                    <a:gd name="T35" fmla="*/ 301 h 383"/>
                    <a:gd name="T36" fmla="*/ 111 w 321"/>
                    <a:gd name="T37" fmla="*/ 253 h 383"/>
                    <a:gd name="T38" fmla="*/ 101 w 321"/>
                    <a:gd name="T39" fmla="*/ 203 h 383"/>
                    <a:gd name="T40" fmla="*/ 93 w 321"/>
                    <a:gd name="T41" fmla="*/ 175 h 383"/>
                    <a:gd name="T42" fmla="*/ 82 w 321"/>
                    <a:gd name="T43" fmla="*/ 150 h 383"/>
                    <a:gd name="T44" fmla="*/ 71 w 321"/>
                    <a:gd name="T45" fmla="*/ 126 h 383"/>
                    <a:gd name="T46" fmla="*/ 58 w 321"/>
                    <a:gd name="T47" fmla="*/ 106 h 383"/>
                    <a:gd name="T48" fmla="*/ 45 w 321"/>
                    <a:gd name="T49" fmla="*/ 88 h 383"/>
                    <a:gd name="T50" fmla="*/ 31 w 321"/>
                    <a:gd name="T51" fmla="*/ 72 h 383"/>
                    <a:gd name="T52" fmla="*/ 15 w 321"/>
                    <a:gd name="T53" fmla="*/ 60 h 383"/>
                    <a:gd name="T54" fmla="*/ 0 w 321"/>
                    <a:gd name="T55" fmla="*/ 51 h 383"/>
                    <a:gd name="T56" fmla="*/ 185 w 321"/>
                    <a:gd name="T57" fmla="*/ 1 h 383"/>
                    <a:gd name="T58" fmla="*/ 188 w 321"/>
                    <a:gd name="T59" fmla="*/ 0 h 383"/>
                    <a:gd name="T60" fmla="*/ 194 w 321"/>
                    <a:gd name="T61" fmla="*/ 0 h 383"/>
                    <a:gd name="T62" fmla="*/ 199 w 321"/>
                    <a:gd name="T63" fmla="*/ 0 h 383"/>
                    <a:gd name="T64" fmla="*/ 203 w 321"/>
                    <a:gd name="T65" fmla="*/ 1 h 383"/>
                    <a:gd name="T66" fmla="*/ 208 w 321"/>
                    <a:gd name="T67" fmla="*/ 2 h 383"/>
                    <a:gd name="T68" fmla="*/ 213 w 321"/>
                    <a:gd name="T69" fmla="*/ 4 h 383"/>
                    <a:gd name="T70" fmla="*/ 218 w 321"/>
                    <a:gd name="T71" fmla="*/ 6 h 383"/>
                    <a:gd name="T72" fmla="*/ 223 w 321"/>
                    <a:gd name="T73" fmla="*/ 9 h 383"/>
                    <a:gd name="T74" fmla="*/ 236 w 321"/>
                    <a:gd name="T75" fmla="*/ 18 h 383"/>
                    <a:gd name="T76" fmla="*/ 249 w 321"/>
                    <a:gd name="T77" fmla="*/ 31 h 383"/>
                    <a:gd name="T78" fmla="*/ 262 w 321"/>
                    <a:gd name="T79" fmla="*/ 45 h 383"/>
                    <a:gd name="T80" fmla="*/ 274 w 321"/>
                    <a:gd name="T81" fmla="*/ 62 h 383"/>
                    <a:gd name="T82" fmla="*/ 284 w 321"/>
                    <a:gd name="T83" fmla="*/ 81 h 383"/>
                    <a:gd name="T84" fmla="*/ 294 w 321"/>
                    <a:gd name="T85" fmla="*/ 102 h 383"/>
                    <a:gd name="T86" fmla="*/ 303 w 321"/>
                    <a:gd name="T87" fmla="*/ 124 h 383"/>
                    <a:gd name="T88" fmla="*/ 310 w 321"/>
                    <a:gd name="T89" fmla="*/ 147 h 383"/>
                    <a:gd name="T90" fmla="*/ 314 w 321"/>
                    <a:gd name="T91" fmla="*/ 164 h 383"/>
                    <a:gd name="T92" fmla="*/ 318 w 321"/>
                    <a:gd name="T93" fmla="*/ 179 h 383"/>
                    <a:gd name="T94" fmla="*/ 320 w 321"/>
                    <a:gd name="T95" fmla="*/ 196 h 383"/>
                    <a:gd name="T96" fmla="*/ 321 w 321"/>
                    <a:gd name="T97" fmla="*/ 213 h 383"/>
                    <a:gd name="T98" fmla="*/ 219 w 321"/>
                    <a:gd name="T99" fmla="*/ 152 h 383"/>
                    <a:gd name="T100" fmla="*/ 219 w 321"/>
                    <a:gd name="T101" fmla="*/ 152 h 383"/>
                    <a:gd name="T102" fmla="*/ 218 w 321"/>
                    <a:gd name="T103" fmla="*/ 152 h 383"/>
                    <a:gd name="T104" fmla="*/ 210 w 321"/>
                    <a:gd name="T105" fmla="*/ 150 h 383"/>
                    <a:gd name="T106" fmla="*/ 200 w 321"/>
                    <a:gd name="T107" fmla="*/ 148 h 383"/>
                    <a:gd name="T108" fmla="*/ 191 w 321"/>
                    <a:gd name="T109" fmla="*/ 148 h 383"/>
                    <a:gd name="T110" fmla="*/ 182 w 321"/>
                    <a:gd name="T111" fmla="*/ 151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1" h="383">
                      <a:moveTo>
                        <a:pt x="182" y="151"/>
                      </a:moveTo>
                      <a:lnTo>
                        <a:pt x="170" y="157"/>
                      </a:lnTo>
                      <a:lnTo>
                        <a:pt x="160" y="165"/>
                      </a:lnTo>
                      <a:lnTo>
                        <a:pt x="151" y="175"/>
                      </a:lnTo>
                      <a:lnTo>
                        <a:pt x="144" y="188"/>
                      </a:lnTo>
                      <a:lnTo>
                        <a:pt x="138" y="213"/>
                      </a:lnTo>
                      <a:lnTo>
                        <a:pt x="139" y="236"/>
                      </a:lnTo>
                      <a:lnTo>
                        <a:pt x="150" y="256"/>
                      </a:lnTo>
                      <a:lnTo>
                        <a:pt x="166" y="268"/>
                      </a:lnTo>
                      <a:lnTo>
                        <a:pt x="165" y="267"/>
                      </a:lnTo>
                      <a:lnTo>
                        <a:pt x="271" y="336"/>
                      </a:lnTo>
                      <a:lnTo>
                        <a:pt x="89" y="383"/>
                      </a:lnTo>
                      <a:lnTo>
                        <a:pt x="90" y="382"/>
                      </a:lnTo>
                      <a:lnTo>
                        <a:pt x="91" y="381"/>
                      </a:lnTo>
                      <a:lnTo>
                        <a:pt x="91" y="380"/>
                      </a:lnTo>
                      <a:lnTo>
                        <a:pt x="93" y="378"/>
                      </a:lnTo>
                      <a:lnTo>
                        <a:pt x="107" y="343"/>
                      </a:lnTo>
                      <a:lnTo>
                        <a:pt x="112" y="301"/>
                      </a:lnTo>
                      <a:lnTo>
                        <a:pt x="111" y="253"/>
                      </a:lnTo>
                      <a:lnTo>
                        <a:pt x="101" y="203"/>
                      </a:lnTo>
                      <a:lnTo>
                        <a:pt x="93" y="175"/>
                      </a:lnTo>
                      <a:lnTo>
                        <a:pt x="82" y="150"/>
                      </a:lnTo>
                      <a:lnTo>
                        <a:pt x="71" y="126"/>
                      </a:lnTo>
                      <a:lnTo>
                        <a:pt x="58" y="106"/>
                      </a:lnTo>
                      <a:lnTo>
                        <a:pt x="45" y="88"/>
                      </a:lnTo>
                      <a:lnTo>
                        <a:pt x="31" y="72"/>
                      </a:lnTo>
                      <a:lnTo>
                        <a:pt x="15" y="60"/>
                      </a:lnTo>
                      <a:lnTo>
                        <a:pt x="0" y="51"/>
                      </a:lnTo>
                      <a:lnTo>
                        <a:pt x="185" y="1"/>
                      </a:lnTo>
                      <a:lnTo>
                        <a:pt x="188" y="0"/>
                      </a:lnTo>
                      <a:lnTo>
                        <a:pt x="194" y="0"/>
                      </a:lnTo>
                      <a:lnTo>
                        <a:pt x="199" y="0"/>
                      </a:lnTo>
                      <a:lnTo>
                        <a:pt x="203" y="1"/>
                      </a:lnTo>
                      <a:lnTo>
                        <a:pt x="208" y="2"/>
                      </a:lnTo>
                      <a:lnTo>
                        <a:pt x="213" y="4"/>
                      </a:lnTo>
                      <a:lnTo>
                        <a:pt x="218" y="6"/>
                      </a:lnTo>
                      <a:lnTo>
                        <a:pt x="223" y="9"/>
                      </a:lnTo>
                      <a:lnTo>
                        <a:pt x="236" y="18"/>
                      </a:lnTo>
                      <a:lnTo>
                        <a:pt x="249" y="31"/>
                      </a:lnTo>
                      <a:lnTo>
                        <a:pt x="262" y="45"/>
                      </a:lnTo>
                      <a:lnTo>
                        <a:pt x="274" y="62"/>
                      </a:lnTo>
                      <a:lnTo>
                        <a:pt x="284" y="81"/>
                      </a:lnTo>
                      <a:lnTo>
                        <a:pt x="294" y="102"/>
                      </a:lnTo>
                      <a:lnTo>
                        <a:pt x="303" y="124"/>
                      </a:lnTo>
                      <a:lnTo>
                        <a:pt x="310" y="147"/>
                      </a:lnTo>
                      <a:lnTo>
                        <a:pt x="314" y="164"/>
                      </a:lnTo>
                      <a:lnTo>
                        <a:pt x="318" y="179"/>
                      </a:lnTo>
                      <a:lnTo>
                        <a:pt x="320" y="196"/>
                      </a:lnTo>
                      <a:lnTo>
                        <a:pt x="321" y="213"/>
                      </a:lnTo>
                      <a:lnTo>
                        <a:pt x="219" y="152"/>
                      </a:lnTo>
                      <a:lnTo>
                        <a:pt x="219" y="152"/>
                      </a:lnTo>
                      <a:lnTo>
                        <a:pt x="218" y="152"/>
                      </a:lnTo>
                      <a:lnTo>
                        <a:pt x="210" y="150"/>
                      </a:lnTo>
                      <a:lnTo>
                        <a:pt x="200" y="148"/>
                      </a:lnTo>
                      <a:lnTo>
                        <a:pt x="191" y="148"/>
                      </a:lnTo>
                      <a:lnTo>
                        <a:pt x="182" y="151"/>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28" name="Freeform 84"/>
                <p:cNvSpPr>
                  <a:spLocks/>
                </p:cNvSpPr>
                <p:nvPr/>
              </p:nvSpPr>
              <p:spPr bwMode="auto">
                <a:xfrm>
                  <a:off x="5249" y="2353"/>
                  <a:ext cx="47" cy="112"/>
                </a:xfrm>
                <a:custGeom>
                  <a:avLst/>
                  <a:gdLst>
                    <a:gd name="T0" fmla="*/ 102 w 142"/>
                    <a:gd name="T1" fmla="*/ 156 h 336"/>
                    <a:gd name="T2" fmla="*/ 94 w 142"/>
                    <a:gd name="T3" fmla="*/ 131 h 336"/>
                    <a:gd name="T4" fmla="*/ 85 w 142"/>
                    <a:gd name="T5" fmla="*/ 106 h 336"/>
                    <a:gd name="T6" fmla="*/ 75 w 142"/>
                    <a:gd name="T7" fmla="*/ 84 h 336"/>
                    <a:gd name="T8" fmla="*/ 62 w 142"/>
                    <a:gd name="T9" fmla="*/ 64 h 336"/>
                    <a:gd name="T10" fmla="*/ 49 w 142"/>
                    <a:gd name="T11" fmla="*/ 46 h 336"/>
                    <a:gd name="T12" fmla="*/ 36 w 142"/>
                    <a:gd name="T13" fmla="*/ 30 h 336"/>
                    <a:gd name="T14" fmla="*/ 22 w 142"/>
                    <a:gd name="T15" fmla="*/ 17 h 336"/>
                    <a:gd name="T16" fmla="*/ 6 w 142"/>
                    <a:gd name="T17" fmla="*/ 7 h 336"/>
                    <a:gd name="T18" fmla="*/ 5 w 142"/>
                    <a:gd name="T19" fmla="*/ 6 h 336"/>
                    <a:gd name="T20" fmla="*/ 4 w 142"/>
                    <a:gd name="T21" fmla="*/ 4 h 336"/>
                    <a:gd name="T22" fmla="*/ 1 w 142"/>
                    <a:gd name="T23" fmla="*/ 4 h 336"/>
                    <a:gd name="T24" fmla="*/ 0 w 142"/>
                    <a:gd name="T25" fmla="*/ 3 h 336"/>
                    <a:gd name="T26" fmla="*/ 5 w 142"/>
                    <a:gd name="T27" fmla="*/ 2 h 336"/>
                    <a:gd name="T28" fmla="*/ 22 w 142"/>
                    <a:gd name="T29" fmla="*/ 0 h 336"/>
                    <a:gd name="T30" fmla="*/ 40 w 142"/>
                    <a:gd name="T31" fmla="*/ 7 h 336"/>
                    <a:gd name="T32" fmla="*/ 58 w 142"/>
                    <a:gd name="T33" fmla="*/ 19 h 336"/>
                    <a:gd name="T34" fmla="*/ 76 w 142"/>
                    <a:gd name="T35" fmla="*/ 37 h 336"/>
                    <a:gd name="T36" fmla="*/ 93 w 142"/>
                    <a:gd name="T37" fmla="*/ 59 h 336"/>
                    <a:gd name="T38" fmla="*/ 107 w 142"/>
                    <a:gd name="T39" fmla="*/ 86 h 336"/>
                    <a:gd name="T40" fmla="*/ 121 w 142"/>
                    <a:gd name="T41" fmla="*/ 115 h 336"/>
                    <a:gd name="T42" fmla="*/ 132 w 142"/>
                    <a:gd name="T43" fmla="*/ 148 h 336"/>
                    <a:gd name="T44" fmla="*/ 141 w 142"/>
                    <a:gd name="T45" fmla="*/ 194 h 336"/>
                    <a:gd name="T46" fmla="*/ 142 w 142"/>
                    <a:gd name="T47" fmla="*/ 238 h 336"/>
                    <a:gd name="T48" fmla="*/ 137 w 142"/>
                    <a:gd name="T49" fmla="*/ 278 h 336"/>
                    <a:gd name="T50" fmla="*/ 125 w 142"/>
                    <a:gd name="T51" fmla="*/ 309 h 336"/>
                    <a:gd name="T52" fmla="*/ 119 w 142"/>
                    <a:gd name="T53" fmla="*/ 318 h 336"/>
                    <a:gd name="T54" fmla="*/ 112 w 142"/>
                    <a:gd name="T55" fmla="*/ 326 h 336"/>
                    <a:gd name="T56" fmla="*/ 103 w 142"/>
                    <a:gd name="T57" fmla="*/ 331 h 336"/>
                    <a:gd name="T58" fmla="*/ 94 w 142"/>
                    <a:gd name="T59" fmla="*/ 335 h 336"/>
                    <a:gd name="T60" fmla="*/ 90 w 142"/>
                    <a:gd name="T61" fmla="*/ 336 h 336"/>
                    <a:gd name="T62" fmla="*/ 106 w 142"/>
                    <a:gd name="T63" fmla="*/ 303 h 336"/>
                    <a:gd name="T64" fmla="*/ 114 w 142"/>
                    <a:gd name="T65" fmla="*/ 259 h 336"/>
                    <a:gd name="T66" fmla="*/ 112 w 142"/>
                    <a:gd name="T67" fmla="*/ 210 h 336"/>
                    <a:gd name="T68" fmla="*/ 102 w 142"/>
                    <a:gd name="T69" fmla="*/ 15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 h="336">
                      <a:moveTo>
                        <a:pt x="102" y="156"/>
                      </a:moveTo>
                      <a:lnTo>
                        <a:pt x="94" y="131"/>
                      </a:lnTo>
                      <a:lnTo>
                        <a:pt x="85" y="106"/>
                      </a:lnTo>
                      <a:lnTo>
                        <a:pt x="75" y="84"/>
                      </a:lnTo>
                      <a:lnTo>
                        <a:pt x="62" y="64"/>
                      </a:lnTo>
                      <a:lnTo>
                        <a:pt x="49" y="46"/>
                      </a:lnTo>
                      <a:lnTo>
                        <a:pt x="36" y="30"/>
                      </a:lnTo>
                      <a:lnTo>
                        <a:pt x="22" y="17"/>
                      </a:lnTo>
                      <a:lnTo>
                        <a:pt x="6" y="7"/>
                      </a:lnTo>
                      <a:lnTo>
                        <a:pt x="5" y="6"/>
                      </a:lnTo>
                      <a:lnTo>
                        <a:pt x="4" y="4"/>
                      </a:lnTo>
                      <a:lnTo>
                        <a:pt x="1" y="4"/>
                      </a:lnTo>
                      <a:lnTo>
                        <a:pt x="0" y="3"/>
                      </a:lnTo>
                      <a:lnTo>
                        <a:pt x="5" y="2"/>
                      </a:lnTo>
                      <a:lnTo>
                        <a:pt x="22" y="0"/>
                      </a:lnTo>
                      <a:lnTo>
                        <a:pt x="40" y="7"/>
                      </a:lnTo>
                      <a:lnTo>
                        <a:pt x="58" y="19"/>
                      </a:lnTo>
                      <a:lnTo>
                        <a:pt x="76" y="37"/>
                      </a:lnTo>
                      <a:lnTo>
                        <a:pt x="93" y="59"/>
                      </a:lnTo>
                      <a:lnTo>
                        <a:pt x="107" y="86"/>
                      </a:lnTo>
                      <a:lnTo>
                        <a:pt x="121" y="115"/>
                      </a:lnTo>
                      <a:lnTo>
                        <a:pt x="132" y="148"/>
                      </a:lnTo>
                      <a:lnTo>
                        <a:pt x="141" y="194"/>
                      </a:lnTo>
                      <a:lnTo>
                        <a:pt x="142" y="238"/>
                      </a:lnTo>
                      <a:lnTo>
                        <a:pt x="137" y="278"/>
                      </a:lnTo>
                      <a:lnTo>
                        <a:pt x="125" y="309"/>
                      </a:lnTo>
                      <a:lnTo>
                        <a:pt x="119" y="318"/>
                      </a:lnTo>
                      <a:lnTo>
                        <a:pt x="112" y="326"/>
                      </a:lnTo>
                      <a:lnTo>
                        <a:pt x="103" y="331"/>
                      </a:lnTo>
                      <a:lnTo>
                        <a:pt x="94" y="335"/>
                      </a:lnTo>
                      <a:lnTo>
                        <a:pt x="90" y="336"/>
                      </a:lnTo>
                      <a:lnTo>
                        <a:pt x="106" y="303"/>
                      </a:lnTo>
                      <a:lnTo>
                        <a:pt x="114" y="259"/>
                      </a:lnTo>
                      <a:lnTo>
                        <a:pt x="112" y="210"/>
                      </a:lnTo>
                      <a:lnTo>
                        <a:pt x="102" y="156"/>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29" name="Freeform 85"/>
                <p:cNvSpPr>
                  <a:spLocks/>
                </p:cNvSpPr>
                <p:nvPr/>
              </p:nvSpPr>
              <p:spPr bwMode="auto">
                <a:xfrm>
                  <a:off x="5220" y="2357"/>
                  <a:ext cx="60" cy="112"/>
                </a:xfrm>
                <a:custGeom>
                  <a:avLst/>
                  <a:gdLst>
                    <a:gd name="T0" fmla="*/ 97 w 182"/>
                    <a:gd name="T1" fmla="*/ 327 h 336"/>
                    <a:gd name="T2" fmla="*/ 84 w 182"/>
                    <a:gd name="T3" fmla="*/ 318 h 336"/>
                    <a:gd name="T4" fmla="*/ 71 w 182"/>
                    <a:gd name="T5" fmla="*/ 305 h 336"/>
                    <a:gd name="T6" fmla="*/ 58 w 182"/>
                    <a:gd name="T7" fmla="*/ 291 h 336"/>
                    <a:gd name="T8" fmla="*/ 47 w 182"/>
                    <a:gd name="T9" fmla="*/ 274 h 336"/>
                    <a:gd name="T10" fmla="*/ 36 w 182"/>
                    <a:gd name="T11" fmla="*/ 255 h 336"/>
                    <a:gd name="T12" fmla="*/ 26 w 182"/>
                    <a:gd name="T13" fmla="*/ 236 h 336"/>
                    <a:gd name="T14" fmla="*/ 17 w 182"/>
                    <a:gd name="T15" fmla="*/ 214 h 336"/>
                    <a:gd name="T16" fmla="*/ 10 w 182"/>
                    <a:gd name="T17" fmla="*/ 190 h 336"/>
                    <a:gd name="T18" fmla="*/ 3 w 182"/>
                    <a:gd name="T19" fmla="*/ 157 h 336"/>
                    <a:gd name="T20" fmla="*/ 0 w 182"/>
                    <a:gd name="T21" fmla="*/ 124 h 336"/>
                    <a:gd name="T22" fmla="*/ 0 w 182"/>
                    <a:gd name="T23" fmla="*/ 93 h 336"/>
                    <a:gd name="T24" fmla="*/ 3 w 182"/>
                    <a:gd name="T25" fmla="*/ 66 h 336"/>
                    <a:gd name="T26" fmla="*/ 9 w 182"/>
                    <a:gd name="T27" fmla="*/ 43 h 336"/>
                    <a:gd name="T28" fmla="*/ 19 w 182"/>
                    <a:gd name="T29" fmla="*/ 24 h 336"/>
                    <a:gd name="T30" fmla="*/ 31 w 182"/>
                    <a:gd name="T31" fmla="*/ 9 h 336"/>
                    <a:gd name="T32" fmla="*/ 47 w 182"/>
                    <a:gd name="T33" fmla="*/ 2 h 336"/>
                    <a:gd name="T34" fmla="*/ 50 w 182"/>
                    <a:gd name="T35" fmla="*/ 0 h 336"/>
                    <a:gd name="T36" fmla="*/ 56 w 182"/>
                    <a:gd name="T37" fmla="*/ 0 h 336"/>
                    <a:gd name="T38" fmla="*/ 61 w 182"/>
                    <a:gd name="T39" fmla="*/ 0 h 336"/>
                    <a:gd name="T40" fmla="*/ 66 w 182"/>
                    <a:gd name="T41" fmla="*/ 0 h 336"/>
                    <a:gd name="T42" fmla="*/ 70 w 182"/>
                    <a:gd name="T43" fmla="*/ 2 h 336"/>
                    <a:gd name="T44" fmla="*/ 75 w 182"/>
                    <a:gd name="T45" fmla="*/ 4 h 336"/>
                    <a:gd name="T46" fmla="*/ 80 w 182"/>
                    <a:gd name="T47" fmla="*/ 7 h 336"/>
                    <a:gd name="T48" fmla="*/ 85 w 182"/>
                    <a:gd name="T49" fmla="*/ 9 h 336"/>
                    <a:gd name="T50" fmla="*/ 98 w 182"/>
                    <a:gd name="T51" fmla="*/ 18 h 336"/>
                    <a:gd name="T52" fmla="*/ 111 w 182"/>
                    <a:gd name="T53" fmla="*/ 31 h 336"/>
                    <a:gd name="T54" fmla="*/ 124 w 182"/>
                    <a:gd name="T55" fmla="*/ 46 h 336"/>
                    <a:gd name="T56" fmla="*/ 136 w 182"/>
                    <a:gd name="T57" fmla="*/ 62 h 336"/>
                    <a:gd name="T58" fmla="*/ 146 w 182"/>
                    <a:gd name="T59" fmla="*/ 82 h 336"/>
                    <a:gd name="T60" fmla="*/ 156 w 182"/>
                    <a:gd name="T61" fmla="*/ 101 h 336"/>
                    <a:gd name="T62" fmla="*/ 165 w 182"/>
                    <a:gd name="T63" fmla="*/ 123 h 336"/>
                    <a:gd name="T64" fmla="*/ 172 w 182"/>
                    <a:gd name="T65" fmla="*/ 146 h 336"/>
                    <a:gd name="T66" fmla="*/ 180 w 182"/>
                    <a:gd name="T67" fmla="*/ 180 h 336"/>
                    <a:gd name="T68" fmla="*/ 182 w 182"/>
                    <a:gd name="T69" fmla="*/ 212 h 336"/>
                    <a:gd name="T70" fmla="*/ 182 w 182"/>
                    <a:gd name="T71" fmla="*/ 243 h 336"/>
                    <a:gd name="T72" fmla="*/ 180 w 182"/>
                    <a:gd name="T73" fmla="*/ 270 h 336"/>
                    <a:gd name="T74" fmla="*/ 173 w 182"/>
                    <a:gd name="T75" fmla="*/ 294 h 336"/>
                    <a:gd name="T76" fmla="*/ 163 w 182"/>
                    <a:gd name="T77" fmla="*/ 313 h 336"/>
                    <a:gd name="T78" fmla="*/ 151 w 182"/>
                    <a:gd name="T79" fmla="*/ 327 h 336"/>
                    <a:gd name="T80" fmla="*/ 136 w 182"/>
                    <a:gd name="T81" fmla="*/ 335 h 336"/>
                    <a:gd name="T82" fmla="*/ 132 w 182"/>
                    <a:gd name="T83" fmla="*/ 336 h 336"/>
                    <a:gd name="T84" fmla="*/ 127 w 182"/>
                    <a:gd name="T85" fmla="*/ 336 h 336"/>
                    <a:gd name="T86" fmla="*/ 122 w 182"/>
                    <a:gd name="T87" fmla="*/ 336 h 336"/>
                    <a:gd name="T88" fmla="*/ 118 w 182"/>
                    <a:gd name="T89" fmla="*/ 335 h 336"/>
                    <a:gd name="T90" fmla="*/ 112 w 182"/>
                    <a:gd name="T91" fmla="*/ 334 h 336"/>
                    <a:gd name="T92" fmla="*/ 107 w 182"/>
                    <a:gd name="T93" fmla="*/ 332 h 336"/>
                    <a:gd name="T94" fmla="*/ 102 w 182"/>
                    <a:gd name="T95" fmla="*/ 330 h 336"/>
                    <a:gd name="T96" fmla="*/ 97 w 182"/>
                    <a:gd name="T97" fmla="*/ 327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2" h="336">
                      <a:moveTo>
                        <a:pt x="97" y="327"/>
                      </a:moveTo>
                      <a:lnTo>
                        <a:pt x="84" y="318"/>
                      </a:lnTo>
                      <a:lnTo>
                        <a:pt x="71" y="305"/>
                      </a:lnTo>
                      <a:lnTo>
                        <a:pt x="58" y="291"/>
                      </a:lnTo>
                      <a:lnTo>
                        <a:pt x="47" y="274"/>
                      </a:lnTo>
                      <a:lnTo>
                        <a:pt x="36" y="255"/>
                      </a:lnTo>
                      <a:lnTo>
                        <a:pt x="26" y="236"/>
                      </a:lnTo>
                      <a:lnTo>
                        <a:pt x="17" y="214"/>
                      </a:lnTo>
                      <a:lnTo>
                        <a:pt x="10" y="190"/>
                      </a:lnTo>
                      <a:lnTo>
                        <a:pt x="3" y="157"/>
                      </a:lnTo>
                      <a:lnTo>
                        <a:pt x="0" y="124"/>
                      </a:lnTo>
                      <a:lnTo>
                        <a:pt x="0" y="93"/>
                      </a:lnTo>
                      <a:lnTo>
                        <a:pt x="3" y="66"/>
                      </a:lnTo>
                      <a:lnTo>
                        <a:pt x="9" y="43"/>
                      </a:lnTo>
                      <a:lnTo>
                        <a:pt x="19" y="24"/>
                      </a:lnTo>
                      <a:lnTo>
                        <a:pt x="31" y="9"/>
                      </a:lnTo>
                      <a:lnTo>
                        <a:pt x="47" y="2"/>
                      </a:lnTo>
                      <a:lnTo>
                        <a:pt x="50" y="0"/>
                      </a:lnTo>
                      <a:lnTo>
                        <a:pt x="56" y="0"/>
                      </a:lnTo>
                      <a:lnTo>
                        <a:pt x="61" y="0"/>
                      </a:lnTo>
                      <a:lnTo>
                        <a:pt x="66" y="0"/>
                      </a:lnTo>
                      <a:lnTo>
                        <a:pt x="70" y="2"/>
                      </a:lnTo>
                      <a:lnTo>
                        <a:pt x="75" y="4"/>
                      </a:lnTo>
                      <a:lnTo>
                        <a:pt x="80" y="7"/>
                      </a:lnTo>
                      <a:lnTo>
                        <a:pt x="85" y="9"/>
                      </a:lnTo>
                      <a:lnTo>
                        <a:pt x="98" y="18"/>
                      </a:lnTo>
                      <a:lnTo>
                        <a:pt x="111" y="31"/>
                      </a:lnTo>
                      <a:lnTo>
                        <a:pt x="124" y="46"/>
                      </a:lnTo>
                      <a:lnTo>
                        <a:pt x="136" y="62"/>
                      </a:lnTo>
                      <a:lnTo>
                        <a:pt x="146" y="82"/>
                      </a:lnTo>
                      <a:lnTo>
                        <a:pt x="156" y="101"/>
                      </a:lnTo>
                      <a:lnTo>
                        <a:pt x="165" y="123"/>
                      </a:lnTo>
                      <a:lnTo>
                        <a:pt x="172" y="146"/>
                      </a:lnTo>
                      <a:lnTo>
                        <a:pt x="180" y="180"/>
                      </a:lnTo>
                      <a:lnTo>
                        <a:pt x="182" y="212"/>
                      </a:lnTo>
                      <a:lnTo>
                        <a:pt x="182" y="243"/>
                      </a:lnTo>
                      <a:lnTo>
                        <a:pt x="180" y="270"/>
                      </a:lnTo>
                      <a:lnTo>
                        <a:pt x="173" y="294"/>
                      </a:lnTo>
                      <a:lnTo>
                        <a:pt x="163" y="313"/>
                      </a:lnTo>
                      <a:lnTo>
                        <a:pt x="151" y="327"/>
                      </a:lnTo>
                      <a:lnTo>
                        <a:pt x="136" y="335"/>
                      </a:lnTo>
                      <a:lnTo>
                        <a:pt x="132" y="336"/>
                      </a:lnTo>
                      <a:lnTo>
                        <a:pt x="127" y="336"/>
                      </a:lnTo>
                      <a:lnTo>
                        <a:pt x="122" y="336"/>
                      </a:lnTo>
                      <a:lnTo>
                        <a:pt x="118" y="335"/>
                      </a:lnTo>
                      <a:lnTo>
                        <a:pt x="112" y="334"/>
                      </a:lnTo>
                      <a:lnTo>
                        <a:pt x="107" y="332"/>
                      </a:lnTo>
                      <a:lnTo>
                        <a:pt x="102" y="330"/>
                      </a:lnTo>
                      <a:lnTo>
                        <a:pt x="97" y="327"/>
                      </a:lnTo>
                      <a:close/>
                    </a:path>
                  </a:pathLst>
                </a:custGeom>
                <a:solidFill>
                  <a:srgbClr val="B296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30" name="Freeform 86"/>
                <p:cNvSpPr>
                  <a:spLocks/>
                </p:cNvSpPr>
                <p:nvPr/>
              </p:nvSpPr>
              <p:spPr bwMode="auto">
                <a:xfrm>
                  <a:off x="5317" y="2388"/>
                  <a:ext cx="277" cy="187"/>
                </a:xfrm>
                <a:custGeom>
                  <a:avLst/>
                  <a:gdLst>
                    <a:gd name="T0" fmla="*/ 825 w 831"/>
                    <a:gd name="T1" fmla="*/ 526 h 561"/>
                    <a:gd name="T2" fmla="*/ 820 w 831"/>
                    <a:gd name="T3" fmla="*/ 536 h 561"/>
                    <a:gd name="T4" fmla="*/ 812 w 831"/>
                    <a:gd name="T5" fmla="*/ 544 h 561"/>
                    <a:gd name="T6" fmla="*/ 802 w 831"/>
                    <a:gd name="T7" fmla="*/ 552 h 561"/>
                    <a:gd name="T8" fmla="*/ 792 w 831"/>
                    <a:gd name="T9" fmla="*/ 557 h 561"/>
                    <a:gd name="T10" fmla="*/ 785 w 831"/>
                    <a:gd name="T11" fmla="*/ 558 h 561"/>
                    <a:gd name="T12" fmla="*/ 780 w 831"/>
                    <a:gd name="T13" fmla="*/ 559 h 561"/>
                    <a:gd name="T14" fmla="*/ 774 w 831"/>
                    <a:gd name="T15" fmla="*/ 561 h 561"/>
                    <a:gd name="T16" fmla="*/ 769 w 831"/>
                    <a:gd name="T17" fmla="*/ 561 h 561"/>
                    <a:gd name="T18" fmla="*/ 762 w 831"/>
                    <a:gd name="T19" fmla="*/ 561 h 561"/>
                    <a:gd name="T20" fmla="*/ 756 w 831"/>
                    <a:gd name="T21" fmla="*/ 559 h 561"/>
                    <a:gd name="T22" fmla="*/ 750 w 831"/>
                    <a:gd name="T23" fmla="*/ 558 h 561"/>
                    <a:gd name="T24" fmla="*/ 744 w 831"/>
                    <a:gd name="T25" fmla="*/ 556 h 561"/>
                    <a:gd name="T26" fmla="*/ 141 w 831"/>
                    <a:gd name="T27" fmla="*/ 164 h 561"/>
                    <a:gd name="T28" fmla="*/ 141 w 831"/>
                    <a:gd name="T29" fmla="*/ 164 h 561"/>
                    <a:gd name="T30" fmla="*/ 139 w 831"/>
                    <a:gd name="T31" fmla="*/ 164 h 561"/>
                    <a:gd name="T32" fmla="*/ 20 w 831"/>
                    <a:gd name="T33" fmla="*/ 88 h 561"/>
                    <a:gd name="T34" fmla="*/ 19 w 831"/>
                    <a:gd name="T35" fmla="*/ 88 h 561"/>
                    <a:gd name="T36" fmla="*/ 19 w 831"/>
                    <a:gd name="T37" fmla="*/ 87 h 561"/>
                    <a:gd name="T38" fmla="*/ 8 w 831"/>
                    <a:gd name="T39" fmla="*/ 78 h 561"/>
                    <a:gd name="T40" fmla="*/ 1 w 831"/>
                    <a:gd name="T41" fmla="*/ 65 h 561"/>
                    <a:gd name="T42" fmla="*/ 0 w 831"/>
                    <a:gd name="T43" fmla="*/ 48 h 561"/>
                    <a:gd name="T44" fmla="*/ 5 w 831"/>
                    <a:gd name="T45" fmla="*/ 31 h 561"/>
                    <a:gd name="T46" fmla="*/ 10 w 831"/>
                    <a:gd name="T47" fmla="*/ 21 h 561"/>
                    <a:gd name="T48" fmla="*/ 18 w 831"/>
                    <a:gd name="T49" fmla="*/ 13 h 561"/>
                    <a:gd name="T50" fmla="*/ 24 w 831"/>
                    <a:gd name="T51" fmla="*/ 8 h 561"/>
                    <a:gd name="T52" fmla="*/ 33 w 831"/>
                    <a:gd name="T53" fmla="*/ 3 h 561"/>
                    <a:gd name="T54" fmla="*/ 40 w 831"/>
                    <a:gd name="T55" fmla="*/ 1 h 561"/>
                    <a:gd name="T56" fmla="*/ 45 w 831"/>
                    <a:gd name="T57" fmla="*/ 0 h 561"/>
                    <a:gd name="T58" fmla="*/ 51 w 831"/>
                    <a:gd name="T59" fmla="*/ 1 h 561"/>
                    <a:gd name="T60" fmla="*/ 57 w 831"/>
                    <a:gd name="T61" fmla="*/ 3 h 561"/>
                    <a:gd name="T62" fmla="*/ 792 w 831"/>
                    <a:gd name="T63" fmla="*/ 445 h 561"/>
                    <a:gd name="T64" fmla="*/ 792 w 831"/>
                    <a:gd name="T65" fmla="*/ 445 h 561"/>
                    <a:gd name="T66" fmla="*/ 793 w 831"/>
                    <a:gd name="T67" fmla="*/ 445 h 561"/>
                    <a:gd name="T68" fmla="*/ 803 w 831"/>
                    <a:gd name="T69" fmla="*/ 451 h 561"/>
                    <a:gd name="T70" fmla="*/ 812 w 831"/>
                    <a:gd name="T71" fmla="*/ 459 h 561"/>
                    <a:gd name="T72" fmla="*/ 820 w 831"/>
                    <a:gd name="T73" fmla="*/ 468 h 561"/>
                    <a:gd name="T74" fmla="*/ 825 w 831"/>
                    <a:gd name="T75" fmla="*/ 479 h 561"/>
                    <a:gd name="T76" fmla="*/ 829 w 831"/>
                    <a:gd name="T77" fmla="*/ 490 h 561"/>
                    <a:gd name="T78" fmla="*/ 831 w 831"/>
                    <a:gd name="T79" fmla="*/ 503 h 561"/>
                    <a:gd name="T80" fmla="*/ 829 w 831"/>
                    <a:gd name="T81" fmla="*/ 514 h 561"/>
                    <a:gd name="T82" fmla="*/ 825 w 831"/>
                    <a:gd name="T83" fmla="*/ 526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1" h="561">
                      <a:moveTo>
                        <a:pt x="825" y="526"/>
                      </a:moveTo>
                      <a:lnTo>
                        <a:pt x="820" y="536"/>
                      </a:lnTo>
                      <a:lnTo>
                        <a:pt x="812" y="544"/>
                      </a:lnTo>
                      <a:lnTo>
                        <a:pt x="802" y="552"/>
                      </a:lnTo>
                      <a:lnTo>
                        <a:pt x="792" y="557"/>
                      </a:lnTo>
                      <a:lnTo>
                        <a:pt x="785" y="558"/>
                      </a:lnTo>
                      <a:lnTo>
                        <a:pt x="780" y="559"/>
                      </a:lnTo>
                      <a:lnTo>
                        <a:pt x="774" y="561"/>
                      </a:lnTo>
                      <a:lnTo>
                        <a:pt x="769" y="561"/>
                      </a:lnTo>
                      <a:lnTo>
                        <a:pt x="762" y="561"/>
                      </a:lnTo>
                      <a:lnTo>
                        <a:pt x="756" y="559"/>
                      </a:lnTo>
                      <a:lnTo>
                        <a:pt x="750" y="558"/>
                      </a:lnTo>
                      <a:lnTo>
                        <a:pt x="744" y="556"/>
                      </a:lnTo>
                      <a:lnTo>
                        <a:pt x="141" y="164"/>
                      </a:lnTo>
                      <a:lnTo>
                        <a:pt x="141" y="164"/>
                      </a:lnTo>
                      <a:lnTo>
                        <a:pt x="139" y="164"/>
                      </a:lnTo>
                      <a:lnTo>
                        <a:pt x="20" y="88"/>
                      </a:lnTo>
                      <a:lnTo>
                        <a:pt x="19" y="88"/>
                      </a:lnTo>
                      <a:lnTo>
                        <a:pt x="19" y="87"/>
                      </a:lnTo>
                      <a:lnTo>
                        <a:pt x="8" y="78"/>
                      </a:lnTo>
                      <a:lnTo>
                        <a:pt x="1" y="65"/>
                      </a:lnTo>
                      <a:lnTo>
                        <a:pt x="0" y="48"/>
                      </a:lnTo>
                      <a:lnTo>
                        <a:pt x="5" y="31"/>
                      </a:lnTo>
                      <a:lnTo>
                        <a:pt x="10" y="21"/>
                      </a:lnTo>
                      <a:lnTo>
                        <a:pt x="18" y="13"/>
                      </a:lnTo>
                      <a:lnTo>
                        <a:pt x="24" y="8"/>
                      </a:lnTo>
                      <a:lnTo>
                        <a:pt x="33" y="3"/>
                      </a:lnTo>
                      <a:lnTo>
                        <a:pt x="40" y="1"/>
                      </a:lnTo>
                      <a:lnTo>
                        <a:pt x="45" y="0"/>
                      </a:lnTo>
                      <a:lnTo>
                        <a:pt x="51" y="1"/>
                      </a:lnTo>
                      <a:lnTo>
                        <a:pt x="57" y="3"/>
                      </a:lnTo>
                      <a:lnTo>
                        <a:pt x="792" y="445"/>
                      </a:lnTo>
                      <a:lnTo>
                        <a:pt x="792" y="445"/>
                      </a:lnTo>
                      <a:lnTo>
                        <a:pt x="793" y="445"/>
                      </a:lnTo>
                      <a:lnTo>
                        <a:pt x="803" y="451"/>
                      </a:lnTo>
                      <a:lnTo>
                        <a:pt x="812" y="459"/>
                      </a:lnTo>
                      <a:lnTo>
                        <a:pt x="820" y="468"/>
                      </a:lnTo>
                      <a:lnTo>
                        <a:pt x="825" y="479"/>
                      </a:lnTo>
                      <a:lnTo>
                        <a:pt x="829" y="490"/>
                      </a:lnTo>
                      <a:lnTo>
                        <a:pt x="831" y="503"/>
                      </a:lnTo>
                      <a:lnTo>
                        <a:pt x="829" y="514"/>
                      </a:lnTo>
                      <a:lnTo>
                        <a:pt x="825" y="526"/>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31" name="Freeform 87"/>
                <p:cNvSpPr>
                  <a:spLocks/>
                </p:cNvSpPr>
                <p:nvPr/>
              </p:nvSpPr>
              <p:spPr bwMode="auto">
                <a:xfrm>
                  <a:off x="5378" y="2396"/>
                  <a:ext cx="12" cy="19"/>
                </a:xfrm>
                <a:custGeom>
                  <a:avLst/>
                  <a:gdLst>
                    <a:gd name="T0" fmla="*/ 2 w 38"/>
                    <a:gd name="T1" fmla="*/ 35 h 55"/>
                    <a:gd name="T2" fmla="*/ 35 w 38"/>
                    <a:gd name="T3" fmla="*/ 55 h 55"/>
                    <a:gd name="T4" fmla="*/ 36 w 38"/>
                    <a:gd name="T5" fmla="*/ 41 h 55"/>
                    <a:gd name="T6" fmla="*/ 38 w 38"/>
                    <a:gd name="T7" fmla="*/ 28 h 55"/>
                    <a:gd name="T8" fmla="*/ 38 w 38"/>
                    <a:gd name="T9" fmla="*/ 14 h 55"/>
                    <a:gd name="T10" fmla="*/ 36 w 38"/>
                    <a:gd name="T11" fmla="*/ 0 h 55"/>
                    <a:gd name="T12" fmla="*/ 0 w 38"/>
                    <a:gd name="T13" fmla="*/ 10 h 55"/>
                    <a:gd name="T14" fmla="*/ 0 w 38"/>
                    <a:gd name="T15" fmla="*/ 16 h 55"/>
                    <a:gd name="T16" fmla="*/ 2 w 38"/>
                    <a:gd name="T17" fmla="*/ 22 h 55"/>
                    <a:gd name="T18" fmla="*/ 2 w 38"/>
                    <a:gd name="T19" fmla="*/ 28 h 55"/>
                    <a:gd name="T20" fmla="*/ 2 w 38"/>
                    <a:gd name="T21"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55">
                      <a:moveTo>
                        <a:pt x="2" y="35"/>
                      </a:moveTo>
                      <a:lnTo>
                        <a:pt x="35" y="55"/>
                      </a:lnTo>
                      <a:lnTo>
                        <a:pt x="36" y="41"/>
                      </a:lnTo>
                      <a:lnTo>
                        <a:pt x="38" y="28"/>
                      </a:lnTo>
                      <a:lnTo>
                        <a:pt x="38" y="14"/>
                      </a:lnTo>
                      <a:lnTo>
                        <a:pt x="36" y="0"/>
                      </a:lnTo>
                      <a:lnTo>
                        <a:pt x="0" y="10"/>
                      </a:lnTo>
                      <a:lnTo>
                        <a:pt x="0" y="16"/>
                      </a:lnTo>
                      <a:lnTo>
                        <a:pt x="2" y="22"/>
                      </a:lnTo>
                      <a:lnTo>
                        <a:pt x="2" y="28"/>
                      </a:lnTo>
                      <a:lnTo>
                        <a:pt x="2" y="35"/>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32" name="Freeform 88"/>
                <p:cNvSpPr>
                  <a:spLocks/>
                </p:cNvSpPr>
                <p:nvPr/>
              </p:nvSpPr>
              <p:spPr bwMode="auto">
                <a:xfrm>
                  <a:off x="5369" y="2401"/>
                  <a:ext cx="3" cy="3"/>
                </a:xfrm>
                <a:custGeom>
                  <a:avLst/>
                  <a:gdLst>
                    <a:gd name="T0" fmla="*/ 9 w 9"/>
                    <a:gd name="T1" fmla="*/ 8 h 8"/>
                    <a:gd name="T2" fmla="*/ 8 w 9"/>
                    <a:gd name="T3" fmla="*/ 5 h 8"/>
                    <a:gd name="T4" fmla="*/ 8 w 9"/>
                    <a:gd name="T5" fmla="*/ 4 h 8"/>
                    <a:gd name="T6" fmla="*/ 8 w 9"/>
                    <a:gd name="T7" fmla="*/ 1 h 8"/>
                    <a:gd name="T8" fmla="*/ 8 w 9"/>
                    <a:gd name="T9" fmla="*/ 0 h 8"/>
                    <a:gd name="T10" fmla="*/ 0 w 9"/>
                    <a:gd name="T11" fmla="*/ 3 h 8"/>
                    <a:gd name="T12" fmla="*/ 9 w 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9" h="8">
                      <a:moveTo>
                        <a:pt x="9" y="8"/>
                      </a:moveTo>
                      <a:lnTo>
                        <a:pt x="8" y="5"/>
                      </a:lnTo>
                      <a:lnTo>
                        <a:pt x="8" y="4"/>
                      </a:lnTo>
                      <a:lnTo>
                        <a:pt x="8" y="1"/>
                      </a:lnTo>
                      <a:lnTo>
                        <a:pt x="8" y="0"/>
                      </a:lnTo>
                      <a:lnTo>
                        <a:pt x="0" y="3"/>
                      </a:lnTo>
                      <a:lnTo>
                        <a:pt x="9" y="8"/>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33" name="Freeform 89"/>
                <p:cNvSpPr>
                  <a:spLocks/>
                </p:cNvSpPr>
                <p:nvPr/>
              </p:nvSpPr>
              <p:spPr bwMode="auto">
                <a:xfrm>
                  <a:off x="5298" y="2410"/>
                  <a:ext cx="51" cy="45"/>
                </a:xfrm>
                <a:custGeom>
                  <a:avLst/>
                  <a:gdLst>
                    <a:gd name="T0" fmla="*/ 154 w 154"/>
                    <a:gd name="T1" fmla="*/ 91 h 133"/>
                    <a:gd name="T2" fmla="*/ 66 w 154"/>
                    <a:gd name="T3" fmla="*/ 35 h 133"/>
                    <a:gd name="T4" fmla="*/ 67 w 154"/>
                    <a:gd name="T5" fmla="*/ 36 h 133"/>
                    <a:gd name="T6" fmla="*/ 58 w 154"/>
                    <a:gd name="T7" fmla="*/ 30 h 133"/>
                    <a:gd name="T8" fmla="*/ 51 w 154"/>
                    <a:gd name="T9" fmla="*/ 22 h 133"/>
                    <a:gd name="T10" fmla="*/ 44 w 154"/>
                    <a:gd name="T11" fmla="*/ 12 h 133"/>
                    <a:gd name="T12" fmla="*/ 40 w 154"/>
                    <a:gd name="T13" fmla="*/ 0 h 133"/>
                    <a:gd name="T14" fmla="*/ 30 w 154"/>
                    <a:gd name="T15" fmla="*/ 47 h 133"/>
                    <a:gd name="T16" fmla="*/ 13 w 154"/>
                    <a:gd name="T17" fmla="*/ 51 h 133"/>
                    <a:gd name="T18" fmla="*/ 13 w 154"/>
                    <a:gd name="T19" fmla="*/ 74 h 133"/>
                    <a:gd name="T20" fmla="*/ 11 w 154"/>
                    <a:gd name="T21" fmla="*/ 95 h 133"/>
                    <a:gd name="T22" fmla="*/ 7 w 154"/>
                    <a:gd name="T23" fmla="*/ 115 h 133"/>
                    <a:gd name="T24" fmla="*/ 0 w 154"/>
                    <a:gd name="T25" fmla="*/ 133 h 133"/>
                    <a:gd name="T26" fmla="*/ 154 w 154"/>
                    <a:gd name="T27" fmla="*/ 9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4" h="133">
                      <a:moveTo>
                        <a:pt x="154" y="91"/>
                      </a:moveTo>
                      <a:lnTo>
                        <a:pt x="66" y="35"/>
                      </a:lnTo>
                      <a:lnTo>
                        <a:pt x="67" y="36"/>
                      </a:lnTo>
                      <a:lnTo>
                        <a:pt x="58" y="30"/>
                      </a:lnTo>
                      <a:lnTo>
                        <a:pt x="51" y="22"/>
                      </a:lnTo>
                      <a:lnTo>
                        <a:pt x="44" y="12"/>
                      </a:lnTo>
                      <a:lnTo>
                        <a:pt x="40" y="0"/>
                      </a:lnTo>
                      <a:lnTo>
                        <a:pt x="30" y="47"/>
                      </a:lnTo>
                      <a:lnTo>
                        <a:pt x="13" y="51"/>
                      </a:lnTo>
                      <a:lnTo>
                        <a:pt x="13" y="74"/>
                      </a:lnTo>
                      <a:lnTo>
                        <a:pt x="11" y="95"/>
                      </a:lnTo>
                      <a:lnTo>
                        <a:pt x="7" y="115"/>
                      </a:lnTo>
                      <a:lnTo>
                        <a:pt x="0" y="133"/>
                      </a:lnTo>
                      <a:lnTo>
                        <a:pt x="154" y="91"/>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34" name="Freeform 90"/>
                <p:cNvSpPr>
                  <a:spLocks/>
                </p:cNvSpPr>
                <p:nvPr/>
              </p:nvSpPr>
              <p:spPr bwMode="auto">
                <a:xfrm>
                  <a:off x="5282" y="2429"/>
                  <a:ext cx="14" cy="30"/>
                </a:xfrm>
                <a:custGeom>
                  <a:avLst/>
                  <a:gdLst>
                    <a:gd name="T0" fmla="*/ 24 w 43"/>
                    <a:gd name="T1" fmla="*/ 85 h 91"/>
                    <a:gd name="T2" fmla="*/ 33 w 43"/>
                    <a:gd name="T3" fmla="*/ 68 h 91"/>
                    <a:gd name="T4" fmla="*/ 38 w 43"/>
                    <a:gd name="T5" fmla="*/ 47 h 91"/>
                    <a:gd name="T6" fmla="*/ 42 w 43"/>
                    <a:gd name="T7" fmla="*/ 24 h 91"/>
                    <a:gd name="T8" fmla="*/ 43 w 43"/>
                    <a:gd name="T9" fmla="*/ 0 h 91"/>
                    <a:gd name="T10" fmla="*/ 15 w 43"/>
                    <a:gd name="T11" fmla="*/ 6 h 91"/>
                    <a:gd name="T12" fmla="*/ 15 w 43"/>
                    <a:gd name="T13" fmla="*/ 29 h 91"/>
                    <a:gd name="T14" fmla="*/ 12 w 43"/>
                    <a:gd name="T15" fmla="*/ 53 h 91"/>
                    <a:gd name="T16" fmla="*/ 7 w 43"/>
                    <a:gd name="T17" fmla="*/ 73 h 91"/>
                    <a:gd name="T18" fmla="*/ 0 w 43"/>
                    <a:gd name="T19" fmla="*/ 91 h 91"/>
                    <a:gd name="T20" fmla="*/ 24 w 43"/>
                    <a:gd name="T21" fmla="*/ 8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91">
                      <a:moveTo>
                        <a:pt x="24" y="85"/>
                      </a:moveTo>
                      <a:lnTo>
                        <a:pt x="33" y="68"/>
                      </a:lnTo>
                      <a:lnTo>
                        <a:pt x="38" y="47"/>
                      </a:lnTo>
                      <a:lnTo>
                        <a:pt x="42" y="24"/>
                      </a:lnTo>
                      <a:lnTo>
                        <a:pt x="43" y="0"/>
                      </a:lnTo>
                      <a:lnTo>
                        <a:pt x="15" y="6"/>
                      </a:lnTo>
                      <a:lnTo>
                        <a:pt x="15" y="29"/>
                      </a:lnTo>
                      <a:lnTo>
                        <a:pt x="12" y="53"/>
                      </a:lnTo>
                      <a:lnTo>
                        <a:pt x="7" y="73"/>
                      </a:lnTo>
                      <a:lnTo>
                        <a:pt x="0" y="91"/>
                      </a:lnTo>
                      <a:lnTo>
                        <a:pt x="24" y="85"/>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35" name="Freeform 91"/>
                <p:cNvSpPr>
                  <a:spLocks/>
                </p:cNvSpPr>
                <p:nvPr/>
              </p:nvSpPr>
              <p:spPr bwMode="auto">
                <a:xfrm>
                  <a:off x="5317" y="2400"/>
                  <a:ext cx="276" cy="172"/>
                </a:xfrm>
                <a:custGeom>
                  <a:avLst/>
                  <a:gdLst>
                    <a:gd name="T0" fmla="*/ 828 w 828"/>
                    <a:gd name="T1" fmla="*/ 481 h 517"/>
                    <a:gd name="T2" fmla="*/ 823 w 828"/>
                    <a:gd name="T3" fmla="*/ 482 h 517"/>
                    <a:gd name="T4" fmla="*/ 818 w 828"/>
                    <a:gd name="T5" fmla="*/ 484 h 517"/>
                    <a:gd name="T6" fmla="*/ 810 w 828"/>
                    <a:gd name="T7" fmla="*/ 486 h 517"/>
                    <a:gd name="T8" fmla="*/ 802 w 828"/>
                    <a:gd name="T9" fmla="*/ 488 h 517"/>
                    <a:gd name="T10" fmla="*/ 788 w 828"/>
                    <a:gd name="T11" fmla="*/ 488 h 517"/>
                    <a:gd name="T12" fmla="*/ 778 w 828"/>
                    <a:gd name="T13" fmla="*/ 487 h 517"/>
                    <a:gd name="T14" fmla="*/ 771 w 828"/>
                    <a:gd name="T15" fmla="*/ 483 h 517"/>
                    <a:gd name="T16" fmla="*/ 769 w 828"/>
                    <a:gd name="T17" fmla="*/ 482 h 517"/>
                    <a:gd name="T18" fmla="*/ 4 w 828"/>
                    <a:gd name="T19" fmla="*/ 0 h 517"/>
                    <a:gd name="T20" fmla="*/ 1 w 828"/>
                    <a:gd name="T21" fmla="*/ 8 h 517"/>
                    <a:gd name="T22" fmla="*/ 1 w 828"/>
                    <a:gd name="T23" fmla="*/ 16 h 517"/>
                    <a:gd name="T24" fmla="*/ 0 w 828"/>
                    <a:gd name="T25" fmla="*/ 23 h 517"/>
                    <a:gd name="T26" fmla="*/ 1 w 828"/>
                    <a:gd name="T27" fmla="*/ 30 h 517"/>
                    <a:gd name="T28" fmla="*/ 732 w 828"/>
                    <a:gd name="T29" fmla="*/ 508 h 517"/>
                    <a:gd name="T30" fmla="*/ 734 w 828"/>
                    <a:gd name="T31" fmla="*/ 508 h 517"/>
                    <a:gd name="T32" fmla="*/ 735 w 828"/>
                    <a:gd name="T33" fmla="*/ 509 h 517"/>
                    <a:gd name="T34" fmla="*/ 739 w 828"/>
                    <a:gd name="T35" fmla="*/ 512 h 517"/>
                    <a:gd name="T36" fmla="*/ 744 w 828"/>
                    <a:gd name="T37" fmla="*/ 513 h 517"/>
                    <a:gd name="T38" fmla="*/ 752 w 828"/>
                    <a:gd name="T39" fmla="*/ 515 h 517"/>
                    <a:gd name="T40" fmla="*/ 759 w 828"/>
                    <a:gd name="T41" fmla="*/ 517 h 517"/>
                    <a:gd name="T42" fmla="*/ 770 w 828"/>
                    <a:gd name="T43" fmla="*/ 517 h 517"/>
                    <a:gd name="T44" fmla="*/ 781 w 828"/>
                    <a:gd name="T45" fmla="*/ 517 h 517"/>
                    <a:gd name="T46" fmla="*/ 788 w 828"/>
                    <a:gd name="T47" fmla="*/ 515 h 517"/>
                    <a:gd name="T48" fmla="*/ 794 w 828"/>
                    <a:gd name="T49" fmla="*/ 514 h 517"/>
                    <a:gd name="T50" fmla="*/ 800 w 828"/>
                    <a:gd name="T51" fmla="*/ 512 h 517"/>
                    <a:gd name="T52" fmla="*/ 806 w 828"/>
                    <a:gd name="T53" fmla="*/ 509 h 517"/>
                    <a:gd name="T54" fmla="*/ 810 w 828"/>
                    <a:gd name="T55" fmla="*/ 506 h 517"/>
                    <a:gd name="T56" fmla="*/ 815 w 828"/>
                    <a:gd name="T57" fmla="*/ 503 h 517"/>
                    <a:gd name="T58" fmla="*/ 819 w 828"/>
                    <a:gd name="T59" fmla="*/ 499 h 517"/>
                    <a:gd name="T60" fmla="*/ 823 w 828"/>
                    <a:gd name="T61" fmla="*/ 495 h 517"/>
                    <a:gd name="T62" fmla="*/ 824 w 828"/>
                    <a:gd name="T63" fmla="*/ 491 h 517"/>
                    <a:gd name="T64" fmla="*/ 825 w 828"/>
                    <a:gd name="T65" fmla="*/ 487 h 517"/>
                    <a:gd name="T66" fmla="*/ 827 w 828"/>
                    <a:gd name="T67" fmla="*/ 484 h 517"/>
                    <a:gd name="T68" fmla="*/ 828 w 828"/>
                    <a:gd name="T69" fmla="*/ 481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28" h="517">
                      <a:moveTo>
                        <a:pt x="828" y="481"/>
                      </a:moveTo>
                      <a:lnTo>
                        <a:pt x="823" y="482"/>
                      </a:lnTo>
                      <a:lnTo>
                        <a:pt x="818" y="484"/>
                      </a:lnTo>
                      <a:lnTo>
                        <a:pt x="810" y="486"/>
                      </a:lnTo>
                      <a:lnTo>
                        <a:pt x="802" y="488"/>
                      </a:lnTo>
                      <a:lnTo>
                        <a:pt x="788" y="488"/>
                      </a:lnTo>
                      <a:lnTo>
                        <a:pt x="778" y="487"/>
                      </a:lnTo>
                      <a:lnTo>
                        <a:pt x="771" y="483"/>
                      </a:lnTo>
                      <a:lnTo>
                        <a:pt x="769" y="482"/>
                      </a:lnTo>
                      <a:lnTo>
                        <a:pt x="4" y="0"/>
                      </a:lnTo>
                      <a:lnTo>
                        <a:pt x="1" y="8"/>
                      </a:lnTo>
                      <a:lnTo>
                        <a:pt x="1" y="16"/>
                      </a:lnTo>
                      <a:lnTo>
                        <a:pt x="0" y="23"/>
                      </a:lnTo>
                      <a:lnTo>
                        <a:pt x="1" y="30"/>
                      </a:lnTo>
                      <a:lnTo>
                        <a:pt x="732" y="508"/>
                      </a:lnTo>
                      <a:lnTo>
                        <a:pt x="734" y="508"/>
                      </a:lnTo>
                      <a:lnTo>
                        <a:pt x="735" y="509"/>
                      </a:lnTo>
                      <a:lnTo>
                        <a:pt x="739" y="512"/>
                      </a:lnTo>
                      <a:lnTo>
                        <a:pt x="744" y="513"/>
                      </a:lnTo>
                      <a:lnTo>
                        <a:pt x="752" y="515"/>
                      </a:lnTo>
                      <a:lnTo>
                        <a:pt x="759" y="517"/>
                      </a:lnTo>
                      <a:lnTo>
                        <a:pt x="770" y="517"/>
                      </a:lnTo>
                      <a:lnTo>
                        <a:pt x="781" y="517"/>
                      </a:lnTo>
                      <a:lnTo>
                        <a:pt x="788" y="515"/>
                      </a:lnTo>
                      <a:lnTo>
                        <a:pt x="794" y="514"/>
                      </a:lnTo>
                      <a:lnTo>
                        <a:pt x="800" y="512"/>
                      </a:lnTo>
                      <a:lnTo>
                        <a:pt x="806" y="509"/>
                      </a:lnTo>
                      <a:lnTo>
                        <a:pt x="810" y="506"/>
                      </a:lnTo>
                      <a:lnTo>
                        <a:pt x="815" y="503"/>
                      </a:lnTo>
                      <a:lnTo>
                        <a:pt x="819" y="499"/>
                      </a:lnTo>
                      <a:lnTo>
                        <a:pt x="823" y="495"/>
                      </a:lnTo>
                      <a:lnTo>
                        <a:pt x="824" y="491"/>
                      </a:lnTo>
                      <a:lnTo>
                        <a:pt x="825" y="487"/>
                      </a:lnTo>
                      <a:lnTo>
                        <a:pt x="827" y="484"/>
                      </a:lnTo>
                      <a:lnTo>
                        <a:pt x="828" y="481"/>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36" name="Freeform 92"/>
                <p:cNvSpPr>
                  <a:spLocks/>
                </p:cNvSpPr>
                <p:nvPr/>
              </p:nvSpPr>
              <p:spPr bwMode="auto">
                <a:xfrm>
                  <a:off x="4899" y="2016"/>
                  <a:ext cx="329" cy="579"/>
                </a:xfrm>
                <a:custGeom>
                  <a:avLst/>
                  <a:gdLst>
                    <a:gd name="T0" fmla="*/ 908 w 987"/>
                    <a:gd name="T1" fmla="*/ 1019 h 1737"/>
                    <a:gd name="T2" fmla="*/ 874 w 987"/>
                    <a:gd name="T3" fmla="*/ 990 h 1737"/>
                    <a:gd name="T4" fmla="*/ 876 w 987"/>
                    <a:gd name="T5" fmla="*/ 899 h 1737"/>
                    <a:gd name="T6" fmla="*/ 908 w 987"/>
                    <a:gd name="T7" fmla="*/ 785 h 1737"/>
                    <a:gd name="T8" fmla="*/ 913 w 987"/>
                    <a:gd name="T9" fmla="*/ 752 h 1737"/>
                    <a:gd name="T10" fmla="*/ 926 w 987"/>
                    <a:gd name="T11" fmla="*/ 678 h 1737"/>
                    <a:gd name="T12" fmla="*/ 958 w 987"/>
                    <a:gd name="T13" fmla="*/ 620 h 1737"/>
                    <a:gd name="T14" fmla="*/ 949 w 987"/>
                    <a:gd name="T15" fmla="*/ 555 h 1737"/>
                    <a:gd name="T16" fmla="*/ 932 w 987"/>
                    <a:gd name="T17" fmla="*/ 504 h 1737"/>
                    <a:gd name="T18" fmla="*/ 927 w 987"/>
                    <a:gd name="T19" fmla="*/ 416 h 1737"/>
                    <a:gd name="T20" fmla="*/ 940 w 987"/>
                    <a:gd name="T21" fmla="*/ 359 h 1737"/>
                    <a:gd name="T22" fmla="*/ 922 w 987"/>
                    <a:gd name="T23" fmla="*/ 292 h 1737"/>
                    <a:gd name="T24" fmla="*/ 913 w 987"/>
                    <a:gd name="T25" fmla="*/ 261 h 1737"/>
                    <a:gd name="T26" fmla="*/ 901 w 987"/>
                    <a:gd name="T27" fmla="*/ 134 h 1737"/>
                    <a:gd name="T28" fmla="*/ 817 w 987"/>
                    <a:gd name="T29" fmla="*/ 70 h 1737"/>
                    <a:gd name="T30" fmla="*/ 783 w 987"/>
                    <a:gd name="T31" fmla="*/ 40 h 1737"/>
                    <a:gd name="T32" fmla="*/ 746 w 987"/>
                    <a:gd name="T33" fmla="*/ 19 h 1737"/>
                    <a:gd name="T34" fmla="*/ 708 w 987"/>
                    <a:gd name="T35" fmla="*/ 1 h 1737"/>
                    <a:gd name="T36" fmla="*/ 670 w 987"/>
                    <a:gd name="T37" fmla="*/ 3 h 1737"/>
                    <a:gd name="T38" fmla="*/ 643 w 987"/>
                    <a:gd name="T39" fmla="*/ 8 h 1737"/>
                    <a:gd name="T40" fmla="*/ 618 w 987"/>
                    <a:gd name="T41" fmla="*/ 12 h 1737"/>
                    <a:gd name="T42" fmla="*/ 578 w 987"/>
                    <a:gd name="T43" fmla="*/ 14 h 1737"/>
                    <a:gd name="T44" fmla="*/ 545 w 987"/>
                    <a:gd name="T45" fmla="*/ 21 h 1737"/>
                    <a:gd name="T46" fmla="*/ 523 w 987"/>
                    <a:gd name="T47" fmla="*/ 25 h 1737"/>
                    <a:gd name="T48" fmla="*/ 498 w 987"/>
                    <a:gd name="T49" fmla="*/ 21 h 1737"/>
                    <a:gd name="T50" fmla="*/ 484 w 987"/>
                    <a:gd name="T51" fmla="*/ 17 h 1737"/>
                    <a:gd name="T52" fmla="*/ 425 w 987"/>
                    <a:gd name="T53" fmla="*/ 14 h 1737"/>
                    <a:gd name="T54" fmla="*/ 376 w 987"/>
                    <a:gd name="T55" fmla="*/ 22 h 1737"/>
                    <a:gd name="T56" fmla="*/ 352 w 987"/>
                    <a:gd name="T57" fmla="*/ 39 h 1737"/>
                    <a:gd name="T58" fmla="*/ 310 w 987"/>
                    <a:gd name="T59" fmla="*/ 67 h 1737"/>
                    <a:gd name="T60" fmla="*/ 271 w 987"/>
                    <a:gd name="T61" fmla="*/ 79 h 1737"/>
                    <a:gd name="T62" fmla="*/ 220 w 987"/>
                    <a:gd name="T63" fmla="*/ 89 h 1737"/>
                    <a:gd name="T64" fmla="*/ 202 w 987"/>
                    <a:gd name="T65" fmla="*/ 101 h 1737"/>
                    <a:gd name="T66" fmla="*/ 199 w 987"/>
                    <a:gd name="T67" fmla="*/ 115 h 1737"/>
                    <a:gd name="T68" fmla="*/ 179 w 987"/>
                    <a:gd name="T69" fmla="*/ 140 h 1737"/>
                    <a:gd name="T70" fmla="*/ 158 w 987"/>
                    <a:gd name="T71" fmla="*/ 159 h 1737"/>
                    <a:gd name="T72" fmla="*/ 142 w 987"/>
                    <a:gd name="T73" fmla="*/ 223 h 1737"/>
                    <a:gd name="T74" fmla="*/ 139 w 987"/>
                    <a:gd name="T75" fmla="*/ 245 h 1737"/>
                    <a:gd name="T76" fmla="*/ 106 w 987"/>
                    <a:gd name="T77" fmla="*/ 338 h 1737"/>
                    <a:gd name="T78" fmla="*/ 81 w 987"/>
                    <a:gd name="T79" fmla="*/ 429 h 1737"/>
                    <a:gd name="T80" fmla="*/ 81 w 987"/>
                    <a:gd name="T81" fmla="*/ 509 h 1737"/>
                    <a:gd name="T82" fmla="*/ 91 w 987"/>
                    <a:gd name="T83" fmla="*/ 603 h 1737"/>
                    <a:gd name="T84" fmla="*/ 86 w 987"/>
                    <a:gd name="T85" fmla="*/ 747 h 1737"/>
                    <a:gd name="T86" fmla="*/ 65 w 987"/>
                    <a:gd name="T87" fmla="*/ 809 h 1737"/>
                    <a:gd name="T88" fmla="*/ 56 w 987"/>
                    <a:gd name="T89" fmla="*/ 895 h 1737"/>
                    <a:gd name="T90" fmla="*/ 60 w 987"/>
                    <a:gd name="T91" fmla="*/ 911 h 1737"/>
                    <a:gd name="T92" fmla="*/ 15 w 987"/>
                    <a:gd name="T93" fmla="*/ 984 h 1737"/>
                    <a:gd name="T94" fmla="*/ 6 w 987"/>
                    <a:gd name="T95" fmla="*/ 993 h 1737"/>
                    <a:gd name="T96" fmla="*/ 5 w 987"/>
                    <a:gd name="T97" fmla="*/ 1001 h 1737"/>
                    <a:gd name="T98" fmla="*/ 987 w 987"/>
                    <a:gd name="T99" fmla="*/ 1604 h 1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87" h="1737">
                      <a:moveTo>
                        <a:pt x="962" y="1081"/>
                      </a:moveTo>
                      <a:lnTo>
                        <a:pt x="962" y="1050"/>
                      </a:lnTo>
                      <a:lnTo>
                        <a:pt x="927" y="1033"/>
                      </a:lnTo>
                      <a:lnTo>
                        <a:pt x="908" y="1019"/>
                      </a:lnTo>
                      <a:lnTo>
                        <a:pt x="903" y="1015"/>
                      </a:lnTo>
                      <a:lnTo>
                        <a:pt x="892" y="1006"/>
                      </a:lnTo>
                      <a:lnTo>
                        <a:pt x="881" y="996"/>
                      </a:lnTo>
                      <a:lnTo>
                        <a:pt x="874" y="990"/>
                      </a:lnTo>
                      <a:lnTo>
                        <a:pt x="852" y="960"/>
                      </a:lnTo>
                      <a:lnTo>
                        <a:pt x="876" y="900"/>
                      </a:lnTo>
                      <a:lnTo>
                        <a:pt x="876" y="899"/>
                      </a:lnTo>
                      <a:lnTo>
                        <a:pt x="876" y="899"/>
                      </a:lnTo>
                      <a:lnTo>
                        <a:pt x="896" y="824"/>
                      </a:lnTo>
                      <a:lnTo>
                        <a:pt x="899" y="818"/>
                      </a:lnTo>
                      <a:lnTo>
                        <a:pt x="904" y="801"/>
                      </a:lnTo>
                      <a:lnTo>
                        <a:pt x="908" y="785"/>
                      </a:lnTo>
                      <a:lnTo>
                        <a:pt x="910" y="779"/>
                      </a:lnTo>
                      <a:lnTo>
                        <a:pt x="912" y="778"/>
                      </a:lnTo>
                      <a:lnTo>
                        <a:pt x="912" y="776"/>
                      </a:lnTo>
                      <a:lnTo>
                        <a:pt x="913" y="752"/>
                      </a:lnTo>
                      <a:lnTo>
                        <a:pt x="916" y="726"/>
                      </a:lnTo>
                      <a:lnTo>
                        <a:pt x="918" y="703"/>
                      </a:lnTo>
                      <a:lnTo>
                        <a:pt x="921" y="690"/>
                      </a:lnTo>
                      <a:lnTo>
                        <a:pt x="926" y="678"/>
                      </a:lnTo>
                      <a:lnTo>
                        <a:pt x="931" y="664"/>
                      </a:lnTo>
                      <a:lnTo>
                        <a:pt x="939" y="650"/>
                      </a:lnTo>
                      <a:lnTo>
                        <a:pt x="949" y="638"/>
                      </a:lnTo>
                      <a:lnTo>
                        <a:pt x="958" y="620"/>
                      </a:lnTo>
                      <a:lnTo>
                        <a:pt x="958" y="597"/>
                      </a:lnTo>
                      <a:lnTo>
                        <a:pt x="956" y="576"/>
                      </a:lnTo>
                      <a:lnTo>
                        <a:pt x="952" y="563"/>
                      </a:lnTo>
                      <a:lnTo>
                        <a:pt x="949" y="555"/>
                      </a:lnTo>
                      <a:lnTo>
                        <a:pt x="944" y="540"/>
                      </a:lnTo>
                      <a:lnTo>
                        <a:pt x="939" y="524"/>
                      </a:lnTo>
                      <a:lnTo>
                        <a:pt x="936" y="518"/>
                      </a:lnTo>
                      <a:lnTo>
                        <a:pt x="932" y="504"/>
                      </a:lnTo>
                      <a:lnTo>
                        <a:pt x="930" y="481"/>
                      </a:lnTo>
                      <a:lnTo>
                        <a:pt x="926" y="453"/>
                      </a:lnTo>
                      <a:lnTo>
                        <a:pt x="922" y="428"/>
                      </a:lnTo>
                      <a:lnTo>
                        <a:pt x="927" y="416"/>
                      </a:lnTo>
                      <a:lnTo>
                        <a:pt x="934" y="400"/>
                      </a:lnTo>
                      <a:lnTo>
                        <a:pt x="939" y="384"/>
                      </a:lnTo>
                      <a:lnTo>
                        <a:pt x="941" y="371"/>
                      </a:lnTo>
                      <a:lnTo>
                        <a:pt x="940" y="359"/>
                      </a:lnTo>
                      <a:lnTo>
                        <a:pt x="938" y="344"/>
                      </a:lnTo>
                      <a:lnTo>
                        <a:pt x="931" y="324"/>
                      </a:lnTo>
                      <a:lnTo>
                        <a:pt x="925" y="301"/>
                      </a:lnTo>
                      <a:lnTo>
                        <a:pt x="922" y="292"/>
                      </a:lnTo>
                      <a:lnTo>
                        <a:pt x="919" y="284"/>
                      </a:lnTo>
                      <a:lnTo>
                        <a:pt x="918" y="278"/>
                      </a:lnTo>
                      <a:lnTo>
                        <a:pt x="916" y="273"/>
                      </a:lnTo>
                      <a:lnTo>
                        <a:pt x="913" y="261"/>
                      </a:lnTo>
                      <a:lnTo>
                        <a:pt x="912" y="252"/>
                      </a:lnTo>
                      <a:lnTo>
                        <a:pt x="912" y="247"/>
                      </a:lnTo>
                      <a:lnTo>
                        <a:pt x="912" y="245"/>
                      </a:lnTo>
                      <a:lnTo>
                        <a:pt x="901" y="134"/>
                      </a:lnTo>
                      <a:lnTo>
                        <a:pt x="829" y="76"/>
                      </a:lnTo>
                      <a:lnTo>
                        <a:pt x="826" y="75"/>
                      </a:lnTo>
                      <a:lnTo>
                        <a:pt x="821" y="72"/>
                      </a:lnTo>
                      <a:lnTo>
                        <a:pt x="817" y="70"/>
                      </a:lnTo>
                      <a:lnTo>
                        <a:pt x="814" y="67"/>
                      </a:lnTo>
                      <a:lnTo>
                        <a:pt x="784" y="41"/>
                      </a:lnTo>
                      <a:lnTo>
                        <a:pt x="783" y="41"/>
                      </a:lnTo>
                      <a:lnTo>
                        <a:pt x="783" y="40"/>
                      </a:lnTo>
                      <a:lnTo>
                        <a:pt x="763" y="31"/>
                      </a:lnTo>
                      <a:lnTo>
                        <a:pt x="759" y="28"/>
                      </a:lnTo>
                      <a:lnTo>
                        <a:pt x="754" y="25"/>
                      </a:lnTo>
                      <a:lnTo>
                        <a:pt x="746" y="19"/>
                      </a:lnTo>
                      <a:lnTo>
                        <a:pt x="739" y="13"/>
                      </a:lnTo>
                      <a:lnTo>
                        <a:pt x="728" y="9"/>
                      </a:lnTo>
                      <a:lnTo>
                        <a:pt x="718" y="4"/>
                      </a:lnTo>
                      <a:lnTo>
                        <a:pt x="708" y="1"/>
                      </a:lnTo>
                      <a:lnTo>
                        <a:pt x="697" y="0"/>
                      </a:lnTo>
                      <a:lnTo>
                        <a:pt x="688" y="0"/>
                      </a:lnTo>
                      <a:lnTo>
                        <a:pt x="679" y="1"/>
                      </a:lnTo>
                      <a:lnTo>
                        <a:pt x="670" y="3"/>
                      </a:lnTo>
                      <a:lnTo>
                        <a:pt x="661" y="4"/>
                      </a:lnTo>
                      <a:lnTo>
                        <a:pt x="655" y="5"/>
                      </a:lnTo>
                      <a:lnTo>
                        <a:pt x="648" y="6"/>
                      </a:lnTo>
                      <a:lnTo>
                        <a:pt x="643" y="8"/>
                      </a:lnTo>
                      <a:lnTo>
                        <a:pt x="640" y="9"/>
                      </a:lnTo>
                      <a:lnTo>
                        <a:pt x="635" y="9"/>
                      </a:lnTo>
                      <a:lnTo>
                        <a:pt x="629" y="10"/>
                      </a:lnTo>
                      <a:lnTo>
                        <a:pt x="618" y="12"/>
                      </a:lnTo>
                      <a:lnTo>
                        <a:pt x="608" y="12"/>
                      </a:lnTo>
                      <a:lnTo>
                        <a:pt x="598" y="13"/>
                      </a:lnTo>
                      <a:lnTo>
                        <a:pt x="587" y="14"/>
                      </a:lnTo>
                      <a:lnTo>
                        <a:pt x="578" y="14"/>
                      </a:lnTo>
                      <a:lnTo>
                        <a:pt x="572" y="14"/>
                      </a:lnTo>
                      <a:lnTo>
                        <a:pt x="562" y="16"/>
                      </a:lnTo>
                      <a:lnTo>
                        <a:pt x="553" y="18"/>
                      </a:lnTo>
                      <a:lnTo>
                        <a:pt x="545" y="21"/>
                      </a:lnTo>
                      <a:lnTo>
                        <a:pt x="540" y="25"/>
                      </a:lnTo>
                      <a:lnTo>
                        <a:pt x="534" y="25"/>
                      </a:lnTo>
                      <a:lnTo>
                        <a:pt x="529" y="25"/>
                      </a:lnTo>
                      <a:lnTo>
                        <a:pt x="523" y="25"/>
                      </a:lnTo>
                      <a:lnTo>
                        <a:pt x="516" y="23"/>
                      </a:lnTo>
                      <a:lnTo>
                        <a:pt x="510" y="23"/>
                      </a:lnTo>
                      <a:lnTo>
                        <a:pt x="505" y="22"/>
                      </a:lnTo>
                      <a:lnTo>
                        <a:pt x="498" y="21"/>
                      </a:lnTo>
                      <a:lnTo>
                        <a:pt x="494" y="19"/>
                      </a:lnTo>
                      <a:lnTo>
                        <a:pt x="492" y="19"/>
                      </a:lnTo>
                      <a:lnTo>
                        <a:pt x="489" y="18"/>
                      </a:lnTo>
                      <a:lnTo>
                        <a:pt x="484" y="17"/>
                      </a:lnTo>
                      <a:lnTo>
                        <a:pt x="475" y="17"/>
                      </a:lnTo>
                      <a:lnTo>
                        <a:pt x="462" y="16"/>
                      </a:lnTo>
                      <a:lnTo>
                        <a:pt x="445" y="14"/>
                      </a:lnTo>
                      <a:lnTo>
                        <a:pt x="425" y="14"/>
                      </a:lnTo>
                      <a:lnTo>
                        <a:pt x="396" y="14"/>
                      </a:lnTo>
                      <a:lnTo>
                        <a:pt x="390" y="16"/>
                      </a:lnTo>
                      <a:lnTo>
                        <a:pt x="383" y="18"/>
                      </a:lnTo>
                      <a:lnTo>
                        <a:pt x="376" y="22"/>
                      </a:lnTo>
                      <a:lnTo>
                        <a:pt x="369" y="26"/>
                      </a:lnTo>
                      <a:lnTo>
                        <a:pt x="363" y="31"/>
                      </a:lnTo>
                      <a:lnTo>
                        <a:pt x="357" y="35"/>
                      </a:lnTo>
                      <a:lnTo>
                        <a:pt x="352" y="39"/>
                      </a:lnTo>
                      <a:lnTo>
                        <a:pt x="350" y="41"/>
                      </a:lnTo>
                      <a:lnTo>
                        <a:pt x="321" y="61"/>
                      </a:lnTo>
                      <a:lnTo>
                        <a:pt x="316" y="63"/>
                      </a:lnTo>
                      <a:lnTo>
                        <a:pt x="310" y="67"/>
                      </a:lnTo>
                      <a:lnTo>
                        <a:pt x="302" y="70"/>
                      </a:lnTo>
                      <a:lnTo>
                        <a:pt x="294" y="72"/>
                      </a:lnTo>
                      <a:lnTo>
                        <a:pt x="283" y="75"/>
                      </a:lnTo>
                      <a:lnTo>
                        <a:pt x="271" y="79"/>
                      </a:lnTo>
                      <a:lnTo>
                        <a:pt x="255" y="81"/>
                      </a:lnTo>
                      <a:lnTo>
                        <a:pt x="239" y="85"/>
                      </a:lnTo>
                      <a:lnTo>
                        <a:pt x="228" y="87"/>
                      </a:lnTo>
                      <a:lnTo>
                        <a:pt x="220" y="89"/>
                      </a:lnTo>
                      <a:lnTo>
                        <a:pt x="214" y="92"/>
                      </a:lnTo>
                      <a:lnTo>
                        <a:pt x="209" y="93"/>
                      </a:lnTo>
                      <a:lnTo>
                        <a:pt x="205" y="97"/>
                      </a:lnTo>
                      <a:lnTo>
                        <a:pt x="202" y="101"/>
                      </a:lnTo>
                      <a:lnTo>
                        <a:pt x="200" y="105"/>
                      </a:lnTo>
                      <a:lnTo>
                        <a:pt x="200" y="110"/>
                      </a:lnTo>
                      <a:lnTo>
                        <a:pt x="199" y="112"/>
                      </a:lnTo>
                      <a:lnTo>
                        <a:pt x="199" y="115"/>
                      </a:lnTo>
                      <a:lnTo>
                        <a:pt x="196" y="119"/>
                      </a:lnTo>
                      <a:lnTo>
                        <a:pt x="193" y="124"/>
                      </a:lnTo>
                      <a:lnTo>
                        <a:pt x="186" y="132"/>
                      </a:lnTo>
                      <a:lnTo>
                        <a:pt x="179" y="140"/>
                      </a:lnTo>
                      <a:lnTo>
                        <a:pt x="173" y="146"/>
                      </a:lnTo>
                      <a:lnTo>
                        <a:pt x="166" y="151"/>
                      </a:lnTo>
                      <a:lnTo>
                        <a:pt x="162" y="156"/>
                      </a:lnTo>
                      <a:lnTo>
                        <a:pt x="158" y="159"/>
                      </a:lnTo>
                      <a:lnTo>
                        <a:pt x="156" y="160"/>
                      </a:lnTo>
                      <a:lnTo>
                        <a:pt x="155" y="161"/>
                      </a:lnTo>
                      <a:lnTo>
                        <a:pt x="152" y="164"/>
                      </a:lnTo>
                      <a:lnTo>
                        <a:pt x="142" y="223"/>
                      </a:lnTo>
                      <a:lnTo>
                        <a:pt x="140" y="223"/>
                      </a:lnTo>
                      <a:lnTo>
                        <a:pt x="140" y="225"/>
                      </a:lnTo>
                      <a:lnTo>
                        <a:pt x="140" y="230"/>
                      </a:lnTo>
                      <a:lnTo>
                        <a:pt x="139" y="245"/>
                      </a:lnTo>
                      <a:lnTo>
                        <a:pt x="137" y="265"/>
                      </a:lnTo>
                      <a:lnTo>
                        <a:pt x="131" y="287"/>
                      </a:lnTo>
                      <a:lnTo>
                        <a:pt x="115" y="320"/>
                      </a:lnTo>
                      <a:lnTo>
                        <a:pt x="106" y="338"/>
                      </a:lnTo>
                      <a:lnTo>
                        <a:pt x="103" y="345"/>
                      </a:lnTo>
                      <a:lnTo>
                        <a:pt x="102" y="346"/>
                      </a:lnTo>
                      <a:lnTo>
                        <a:pt x="81" y="428"/>
                      </a:lnTo>
                      <a:lnTo>
                        <a:pt x="81" y="429"/>
                      </a:lnTo>
                      <a:lnTo>
                        <a:pt x="81" y="430"/>
                      </a:lnTo>
                      <a:lnTo>
                        <a:pt x="81" y="505"/>
                      </a:lnTo>
                      <a:lnTo>
                        <a:pt x="81" y="508"/>
                      </a:lnTo>
                      <a:lnTo>
                        <a:pt x="81" y="509"/>
                      </a:lnTo>
                      <a:lnTo>
                        <a:pt x="95" y="557"/>
                      </a:lnTo>
                      <a:lnTo>
                        <a:pt x="91" y="599"/>
                      </a:lnTo>
                      <a:lnTo>
                        <a:pt x="91" y="602"/>
                      </a:lnTo>
                      <a:lnTo>
                        <a:pt x="91" y="603"/>
                      </a:lnTo>
                      <a:lnTo>
                        <a:pt x="106" y="672"/>
                      </a:lnTo>
                      <a:lnTo>
                        <a:pt x="102" y="699"/>
                      </a:lnTo>
                      <a:lnTo>
                        <a:pt x="96" y="716"/>
                      </a:lnTo>
                      <a:lnTo>
                        <a:pt x="86" y="747"/>
                      </a:lnTo>
                      <a:lnTo>
                        <a:pt x="76" y="782"/>
                      </a:lnTo>
                      <a:lnTo>
                        <a:pt x="67" y="807"/>
                      </a:lnTo>
                      <a:lnTo>
                        <a:pt x="67" y="809"/>
                      </a:lnTo>
                      <a:lnTo>
                        <a:pt x="65" y="809"/>
                      </a:lnTo>
                      <a:lnTo>
                        <a:pt x="63" y="827"/>
                      </a:lnTo>
                      <a:lnTo>
                        <a:pt x="58" y="851"/>
                      </a:lnTo>
                      <a:lnTo>
                        <a:pt x="55" y="877"/>
                      </a:lnTo>
                      <a:lnTo>
                        <a:pt x="56" y="895"/>
                      </a:lnTo>
                      <a:lnTo>
                        <a:pt x="58" y="902"/>
                      </a:lnTo>
                      <a:lnTo>
                        <a:pt x="59" y="906"/>
                      </a:lnTo>
                      <a:lnTo>
                        <a:pt x="60" y="908"/>
                      </a:lnTo>
                      <a:lnTo>
                        <a:pt x="60" y="911"/>
                      </a:lnTo>
                      <a:lnTo>
                        <a:pt x="47" y="961"/>
                      </a:lnTo>
                      <a:lnTo>
                        <a:pt x="15" y="984"/>
                      </a:lnTo>
                      <a:lnTo>
                        <a:pt x="15" y="984"/>
                      </a:lnTo>
                      <a:lnTo>
                        <a:pt x="15" y="984"/>
                      </a:lnTo>
                      <a:lnTo>
                        <a:pt x="15" y="984"/>
                      </a:lnTo>
                      <a:lnTo>
                        <a:pt x="14" y="984"/>
                      </a:lnTo>
                      <a:lnTo>
                        <a:pt x="6" y="992"/>
                      </a:lnTo>
                      <a:lnTo>
                        <a:pt x="6" y="993"/>
                      </a:lnTo>
                      <a:lnTo>
                        <a:pt x="0" y="999"/>
                      </a:lnTo>
                      <a:lnTo>
                        <a:pt x="1" y="1000"/>
                      </a:lnTo>
                      <a:lnTo>
                        <a:pt x="3" y="1001"/>
                      </a:lnTo>
                      <a:lnTo>
                        <a:pt x="5" y="1001"/>
                      </a:lnTo>
                      <a:lnTo>
                        <a:pt x="6" y="1002"/>
                      </a:lnTo>
                      <a:lnTo>
                        <a:pt x="1" y="1436"/>
                      </a:lnTo>
                      <a:lnTo>
                        <a:pt x="440" y="1737"/>
                      </a:lnTo>
                      <a:lnTo>
                        <a:pt x="987" y="1604"/>
                      </a:lnTo>
                      <a:lnTo>
                        <a:pt x="962" y="1081"/>
                      </a:lnTo>
                      <a:close/>
                    </a:path>
                  </a:pathLst>
                </a:custGeom>
                <a:solidFill>
                  <a:srgbClr val="DBDB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37" name="Freeform 93"/>
                <p:cNvSpPr>
                  <a:spLocks/>
                </p:cNvSpPr>
                <p:nvPr/>
              </p:nvSpPr>
              <p:spPr bwMode="auto">
                <a:xfrm>
                  <a:off x="5046" y="2373"/>
                  <a:ext cx="175" cy="214"/>
                </a:xfrm>
                <a:custGeom>
                  <a:avLst/>
                  <a:gdLst>
                    <a:gd name="T0" fmla="*/ 11 w 525"/>
                    <a:gd name="T1" fmla="*/ 644 h 644"/>
                    <a:gd name="T2" fmla="*/ 15 w 525"/>
                    <a:gd name="T3" fmla="*/ 329 h 644"/>
                    <a:gd name="T4" fmla="*/ 28 w 525"/>
                    <a:gd name="T5" fmla="*/ 295 h 644"/>
                    <a:gd name="T6" fmla="*/ 30 w 525"/>
                    <a:gd name="T7" fmla="*/ 270 h 644"/>
                    <a:gd name="T8" fmla="*/ 34 w 525"/>
                    <a:gd name="T9" fmla="*/ 268 h 644"/>
                    <a:gd name="T10" fmla="*/ 38 w 525"/>
                    <a:gd name="T11" fmla="*/ 268 h 644"/>
                    <a:gd name="T12" fmla="*/ 50 w 525"/>
                    <a:gd name="T13" fmla="*/ 264 h 644"/>
                    <a:gd name="T14" fmla="*/ 61 w 525"/>
                    <a:gd name="T15" fmla="*/ 258 h 644"/>
                    <a:gd name="T16" fmla="*/ 73 w 525"/>
                    <a:gd name="T17" fmla="*/ 240 h 644"/>
                    <a:gd name="T18" fmla="*/ 74 w 525"/>
                    <a:gd name="T19" fmla="*/ 218 h 644"/>
                    <a:gd name="T20" fmla="*/ 81 w 525"/>
                    <a:gd name="T21" fmla="*/ 205 h 644"/>
                    <a:gd name="T22" fmla="*/ 84 w 525"/>
                    <a:gd name="T23" fmla="*/ 193 h 644"/>
                    <a:gd name="T24" fmla="*/ 87 w 525"/>
                    <a:gd name="T25" fmla="*/ 183 h 644"/>
                    <a:gd name="T26" fmla="*/ 91 w 525"/>
                    <a:gd name="T27" fmla="*/ 178 h 644"/>
                    <a:gd name="T28" fmla="*/ 102 w 525"/>
                    <a:gd name="T29" fmla="*/ 175 h 644"/>
                    <a:gd name="T30" fmla="*/ 114 w 525"/>
                    <a:gd name="T31" fmla="*/ 177 h 644"/>
                    <a:gd name="T32" fmla="*/ 126 w 525"/>
                    <a:gd name="T33" fmla="*/ 177 h 644"/>
                    <a:gd name="T34" fmla="*/ 137 w 525"/>
                    <a:gd name="T35" fmla="*/ 175 h 644"/>
                    <a:gd name="T36" fmla="*/ 140 w 525"/>
                    <a:gd name="T37" fmla="*/ 174 h 644"/>
                    <a:gd name="T38" fmla="*/ 158 w 525"/>
                    <a:gd name="T39" fmla="*/ 156 h 644"/>
                    <a:gd name="T40" fmla="*/ 165 w 525"/>
                    <a:gd name="T41" fmla="*/ 135 h 644"/>
                    <a:gd name="T42" fmla="*/ 166 w 525"/>
                    <a:gd name="T43" fmla="*/ 94 h 644"/>
                    <a:gd name="T44" fmla="*/ 165 w 525"/>
                    <a:gd name="T45" fmla="*/ 51 h 644"/>
                    <a:gd name="T46" fmla="*/ 165 w 525"/>
                    <a:gd name="T47" fmla="*/ 49 h 644"/>
                    <a:gd name="T48" fmla="*/ 154 w 525"/>
                    <a:gd name="T49" fmla="*/ 25 h 644"/>
                    <a:gd name="T50" fmla="*/ 144 w 525"/>
                    <a:gd name="T51" fmla="*/ 2 h 644"/>
                    <a:gd name="T52" fmla="*/ 157 w 525"/>
                    <a:gd name="T53" fmla="*/ 0 h 644"/>
                    <a:gd name="T54" fmla="*/ 167 w 525"/>
                    <a:gd name="T55" fmla="*/ 1 h 644"/>
                    <a:gd name="T56" fmla="*/ 179 w 525"/>
                    <a:gd name="T57" fmla="*/ 14 h 644"/>
                    <a:gd name="T58" fmla="*/ 186 w 525"/>
                    <a:gd name="T59" fmla="*/ 33 h 644"/>
                    <a:gd name="T60" fmla="*/ 190 w 525"/>
                    <a:gd name="T61" fmla="*/ 44 h 644"/>
                    <a:gd name="T62" fmla="*/ 196 w 525"/>
                    <a:gd name="T63" fmla="*/ 54 h 644"/>
                    <a:gd name="T64" fmla="*/ 206 w 525"/>
                    <a:gd name="T65" fmla="*/ 60 h 644"/>
                    <a:gd name="T66" fmla="*/ 219 w 525"/>
                    <a:gd name="T67" fmla="*/ 62 h 644"/>
                    <a:gd name="T68" fmla="*/ 228 w 525"/>
                    <a:gd name="T69" fmla="*/ 62 h 644"/>
                    <a:gd name="T70" fmla="*/ 237 w 525"/>
                    <a:gd name="T71" fmla="*/ 64 h 644"/>
                    <a:gd name="T72" fmla="*/ 247 w 525"/>
                    <a:gd name="T73" fmla="*/ 71 h 644"/>
                    <a:gd name="T74" fmla="*/ 256 w 525"/>
                    <a:gd name="T75" fmla="*/ 81 h 644"/>
                    <a:gd name="T76" fmla="*/ 267 w 525"/>
                    <a:gd name="T77" fmla="*/ 94 h 644"/>
                    <a:gd name="T78" fmla="*/ 278 w 525"/>
                    <a:gd name="T79" fmla="*/ 106 h 644"/>
                    <a:gd name="T80" fmla="*/ 289 w 525"/>
                    <a:gd name="T81" fmla="*/ 111 h 644"/>
                    <a:gd name="T82" fmla="*/ 301 w 525"/>
                    <a:gd name="T83" fmla="*/ 112 h 644"/>
                    <a:gd name="T84" fmla="*/ 312 w 525"/>
                    <a:gd name="T85" fmla="*/ 111 h 644"/>
                    <a:gd name="T86" fmla="*/ 312 w 525"/>
                    <a:gd name="T87" fmla="*/ 100 h 644"/>
                    <a:gd name="T88" fmla="*/ 312 w 525"/>
                    <a:gd name="T89" fmla="*/ 87 h 644"/>
                    <a:gd name="T90" fmla="*/ 313 w 525"/>
                    <a:gd name="T91" fmla="*/ 80 h 644"/>
                    <a:gd name="T92" fmla="*/ 321 w 525"/>
                    <a:gd name="T93" fmla="*/ 77 h 644"/>
                    <a:gd name="T94" fmla="*/ 334 w 525"/>
                    <a:gd name="T95" fmla="*/ 76 h 644"/>
                    <a:gd name="T96" fmla="*/ 347 w 525"/>
                    <a:gd name="T97" fmla="*/ 77 h 644"/>
                    <a:gd name="T98" fmla="*/ 357 w 525"/>
                    <a:gd name="T99" fmla="*/ 77 h 644"/>
                    <a:gd name="T100" fmla="*/ 367 w 525"/>
                    <a:gd name="T101" fmla="*/ 76 h 644"/>
                    <a:gd name="T102" fmla="*/ 378 w 525"/>
                    <a:gd name="T103" fmla="*/ 73 h 644"/>
                    <a:gd name="T104" fmla="*/ 396 w 525"/>
                    <a:gd name="T105" fmla="*/ 64 h 644"/>
                    <a:gd name="T106" fmla="*/ 423 w 525"/>
                    <a:gd name="T107" fmla="*/ 49 h 644"/>
                    <a:gd name="T108" fmla="*/ 449 w 525"/>
                    <a:gd name="T109" fmla="*/ 32 h 644"/>
                    <a:gd name="T110" fmla="*/ 476 w 525"/>
                    <a:gd name="T111" fmla="*/ 14 h 644"/>
                    <a:gd name="T112" fmla="*/ 491 w 525"/>
                    <a:gd name="T113" fmla="*/ 3 h 644"/>
                    <a:gd name="T114" fmla="*/ 497 w 525"/>
                    <a:gd name="T115" fmla="*/ 5 h 644"/>
                    <a:gd name="T116" fmla="*/ 500 w 525"/>
                    <a:gd name="T117" fmla="*/ 13 h 644"/>
                    <a:gd name="T118" fmla="*/ 512 w 525"/>
                    <a:gd name="T119" fmla="*/ 241 h 644"/>
                    <a:gd name="T120" fmla="*/ 525 w 525"/>
                    <a:gd name="T121" fmla="*/ 519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5" h="644">
                      <a:moveTo>
                        <a:pt x="525" y="519"/>
                      </a:moveTo>
                      <a:lnTo>
                        <a:pt x="11" y="644"/>
                      </a:lnTo>
                      <a:lnTo>
                        <a:pt x="0" y="343"/>
                      </a:lnTo>
                      <a:lnTo>
                        <a:pt x="15" y="329"/>
                      </a:lnTo>
                      <a:lnTo>
                        <a:pt x="24" y="312"/>
                      </a:lnTo>
                      <a:lnTo>
                        <a:pt x="28" y="295"/>
                      </a:lnTo>
                      <a:lnTo>
                        <a:pt x="30" y="277"/>
                      </a:lnTo>
                      <a:lnTo>
                        <a:pt x="30" y="270"/>
                      </a:lnTo>
                      <a:lnTo>
                        <a:pt x="33" y="268"/>
                      </a:lnTo>
                      <a:lnTo>
                        <a:pt x="34" y="268"/>
                      </a:lnTo>
                      <a:lnTo>
                        <a:pt x="37" y="268"/>
                      </a:lnTo>
                      <a:lnTo>
                        <a:pt x="38" y="268"/>
                      </a:lnTo>
                      <a:lnTo>
                        <a:pt x="44" y="267"/>
                      </a:lnTo>
                      <a:lnTo>
                        <a:pt x="50" y="264"/>
                      </a:lnTo>
                      <a:lnTo>
                        <a:pt x="56" y="262"/>
                      </a:lnTo>
                      <a:lnTo>
                        <a:pt x="61" y="258"/>
                      </a:lnTo>
                      <a:lnTo>
                        <a:pt x="69" y="249"/>
                      </a:lnTo>
                      <a:lnTo>
                        <a:pt x="73" y="240"/>
                      </a:lnTo>
                      <a:lnTo>
                        <a:pt x="75" y="228"/>
                      </a:lnTo>
                      <a:lnTo>
                        <a:pt x="74" y="218"/>
                      </a:lnTo>
                      <a:lnTo>
                        <a:pt x="78" y="211"/>
                      </a:lnTo>
                      <a:lnTo>
                        <a:pt x="81" y="205"/>
                      </a:lnTo>
                      <a:lnTo>
                        <a:pt x="82" y="200"/>
                      </a:lnTo>
                      <a:lnTo>
                        <a:pt x="84" y="193"/>
                      </a:lnTo>
                      <a:lnTo>
                        <a:pt x="86" y="187"/>
                      </a:lnTo>
                      <a:lnTo>
                        <a:pt x="87" y="183"/>
                      </a:lnTo>
                      <a:lnTo>
                        <a:pt x="88" y="179"/>
                      </a:lnTo>
                      <a:lnTo>
                        <a:pt x="91" y="178"/>
                      </a:lnTo>
                      <a:lnTo>
                        <a:pt x="96" y="177"/>
                      </a:lnTo>
                      <a:lnTo>
                        <a:pt x="102" y="175"/>
                      </a:lnTo>
                      <a:lnTo>
                        <a:pt x="108" y="175"/>
                      </a:lnTo>
                      <a:lnTo>
                        <a:pt x="114" y="177"/>
                      </a:lnTo>
                      <a:lnTo>
                        <a:pt x="121" y="177"/>
                      </a:lnTo>
                      <a:lnTo>
                        <a:pt x="126" y="177"/>
                      </a:lnTo>
                      <a:lnTo>
                        <a:pt x="132" y="177"/>
                      </a:lnTo>
                      <a:lnTo>
                        <a:pt x="137" y="175"/>
                      </a:lnTo>
                      <a:lnTo>
                        <a:pt x="139" y="175"/>
                      </a:lnTo>
                      <a:lnTo>
                        <a:pt x="140" y="174"/>
                      </a:lnTo>
                      <a:lnTo>
                        <a:pt x="150" y="165"/>
                      </a:lnTo>
                      <a:lnTo>
                        <a:pt x="158" y="156"/>
                      </a:lnTo>
                      <a:lnTo>
                        <a:pt x="163" y="146"/>
                      </a:lnTo>
                      <a:lnTo>
                        <a:pt x="165" y="135"/>
                      </a:lnTo>
                      <a:lnTo>
                        <a:pt x="165" y="115"/>
                      </a:lnTo>
                      <a:lnTo>
                        <a:pt x="166" y="94"/>
                      </a:lnTo>
                      <a:lnTo>
                        <a:pt x="166" y="72"/>
                      </a:lnTo>
                      <a:lnTo>
                        <a:pt x="165" y="51"/>
                      </a:lnTo>
                      <a:lnTo>
                        <a:pt x="165" y="50"/>
                      </a:lnTo>
                      <a:lnTo>
                        <a:pt x="165" y="49"/>
                      </a:lnTo>
                      <a:lnTo>
                        <a:pt x="159" y="37"/>
                      </a:lnTo>
                      <a:lnTo>
                        <a:pt x="154" y="25"/>
                      </a:lnTo>
                      <a:lnTo>
                        <a:pt x="149" y="14"/>
                      </a:lnTo>
                      <a:lnTo>
                        <a:pt x="144" y="2"/>
                      </a:lnTo>
                      <a:lnTo>
                        <a:pt x="150" y="1"/>
                      </a:lnTo>
                      <a:lnTo>
                        <a:pt x="157" y="0"/>
                      </a:lnTo>
                      <a:lnTo>
                        <a:pt x="162" y="0"/>
                      </a:lnTo>
                      <a:lnTo>
                        <a:pt x="167" y="1"/>
                      </a:lnTo>
                      <a:lnTo>
                        <a:pt x="174" y="6"/>
                      </a:lnTo>
                      <a:lnTo>
                        <a:pt x="179" y="14"/>
                      </a:lnTo>
                      <a:lnTo>
                        <a:pt x="183" y="23"/>
                      </a:lnTo>
                      <a:lnTo>
                        <a:pt x="186" y="33"/>
                      </a:lnTo>
                      <a:lnTo>
                        <a:pt x="189" y="38"/>
                      </a:lnTo>
                      <a:lnTo>
                        <a:pt x="190" y="44"/>
                      </a:lnTo>
                      <a:lnTo>
                        <a:pt x="193" y="49"/>
                      </a:lnTo>
                      <a:lnTo>
                        <a:pt x="196" y="54"/>
                      </a:lnTo>
                      <a:lnTo>
                        <a:pt x="199" y="58"/>
                      </a:lnTo>
                      <a:lnTo>
                        <a:pt x="206" y="60"/>
                      </a:lnTo>
                      <a:lnTo>
                        <a:pt x="212" y="62"/>
                      </a:lnTo>
                      <a:lnTo>
                        <a:pt x="219" y="62"/>
                      </a:lnTo>
                      <a:lnTo>
                        <a:pt x="224" y="62"/>
                      </a:lnTo>
                      <a:lnTo>
                        <a:pt x="228" y="62"/>
                      </a:lnTo>
                      <a:lnTo>
                        <a:pt x="233" y="63"/>
                      </a:lnTo>
                      <a:lnTo>
                        <a:pt x="237" y="64"/>
                      </a:lnTo>
                      <a:lnTo>
                        <a:pt x="242" y="67"/>
                      </a:lnTo>
                      <a:lnTo>
                        <a:pt x="247" y="71"/>
                      </a:lnTo>
                      <a:lnTo>
                        <a:pt x="252" y="76"/>
                      </a:lnTo>
                      <a:lnTo>
                        <a:pt x="256" y="81"/>
                      </a:lnTo>
                      <a:lnTo>
                        <a:pt x="261" y="87"/>
                      </a:lnTo>
                      <a:lnTo>
                        <a:pt x="267" y="94"/>
                      </a:lnTo>
                      <a:lnTo>
                        <a:pt x="272" y="99"/>
                      </a:lnTo>
                      <a:lnTo>
                        <a:pt x="278" y="106"/>
                      </a:lnTo>
                      <a:lnTo>
                        <a:pt x="283" y="109"/>
                      </a:lnTo>
                      <a:lnTo>
                        <a:pt x="289" y="111"/>
                      </a:lnTo>
                      <a:lnTo>
                        <a:pt x="295" y="112"/>
                      </a:lnTo>
                      <a:lnTo>
                        <a:pt x="301" y="112"/>
                      </a:lnTo>
                      <a:lnTo>
                        <a:pt x="312" y="112"/>
                      </a:lnTo>
                      <a:lnTo>
                        <a:pt x="312" y="111"/>
                      </a:lnTo>
                      <a:lnTo>
                        <a:pt x="312" y="106"/>
                      </a:lnTo>
                      <a:lnTo>
                        <a:pt x="312" y="100"/>
                      </a:lnTo>
                      <a:lnTo>
                        <a:pt x="312" y="95"/>
                      </a:lnTo>
                      <a:lnTo>
                        <a:pt x="312" y="87"/>
                      </a:lnTo>
                      <a:lnTo>
                        <a:pt x="312" y="82"/>
                      </a:lnTo>
                      <a:lnTo>
                        <a:pt x="313" y="80"/>
                      </a:lnTo>
                      <a:lnTo>
                        <a:pt x="314" y="78"/>
                      </a:lnTo>
                      <a:lnTo>
                        <a:pt x="321" y="77"/>
                      </a:lnTo>
                      <a:lnTo>
                        <a:pt x="327" y="76"/>
                      </a:lnTo>
                      <a:lnTo>
                        <a:pt x="334" y="76"/>
                      </a:lnTo>
                      <a:lnTo>
                        <a:pt x="342" y="77"/>
                      </a:lnTo>
                      <a:lnTo>
                        <a:pt x="347" y="77"/>
                      </a:lnTo>
                      <a:lnTo>
                        <a:pt x="352" y="77"/>
                      </a:lnTo>
                      <a:lnTo>
                        <a:pt x="357" y="77"/>
                      </a:lnTo>
                      <a:lnTo>
                        <a:pt x="362" y="76"/>
                      </a:lnTo>
                      <a:lnTo>
                        <a:pt x="367" y="76"/>
                      </a:lnTo>
                      <a:lnTo>
                        <a:pt x="373" y="75"/>
                      </a:lnTo>
                      <a:lnTo>
                        <a:pt x="378" y="73"/>
                      </a:lnTo>
                      <a:lnTo>
                        <a:pt x="383" y="71"/>
                      </a:lnTo>
                      <a:lnTo>
                        <a:pt x="396" y="64"/>
                      </a:lnTo>
                      <a:lnTo>
                        <a:pt x="410" y="56"/>
                      </a:lnTo>
                      <a:lnTo>
                        <a:pt x="423" y="49"/>
                      </a:lnTo>
                      <a:lnTo>
                        <a:pt x="436" y="41"/>
                      </a:lnTo>
                      <a:lnTo>
                        <a:pt x="449" y="32"/>
                      </a:lnTo>
                      <a:lnTo>
                        <a:pt x="462" y="23"/>
                      </a:lnTo>
                      <a:lnTo>
                        <a:pt x="476" y="14"/>
                      </a:lnTo>
                      <a:lnTo>
                        <a:pt x="489" y="3"/>
                      </a:lnTo>
                      <a:lnTo>
                        <a:pt x="491" y="3"/>
                      </a:lnTo>
                      <a:lnTo>
                        <a:pt x="493" y="3"/>
                      </a:lnTo>
                      <a:lnTo>
                        <a:pt x="497" y="5"/>
                      </a:lnTo>
                      <a:lnTo>
                        <a:pt x="500" y="5"/>
                      </a:lnTo>
                      <a:lnTo>
                        <a:pt x="500" y="13"/>
                      </a:lnTo>
                      <a:lnTo>
                        <a:pt x="504" y="82"/>
                      </a:lnTo>
                      <a:lnTo>
                        <a:pt x="512" y="241"/>
                      </a:lnTo>
                      <a:lnTo>
                        <a:pt x="520" y="413"/>
                      </a:lnTo>
                      <a:lnTo>
                        <a:pt x="525" y="519"/>
                      </a:lnTo>
                      <a:close/>
                    </a:path>
                  </a:pathLst>
                </a:custGeom>
                <a:solidFill>
                  <a:srgbClr val="EFEF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38" name="Freeform 94"/>
                <p:cNvSpPr>
                  <a:spLocks/>
                </p:cNvSpPr>
                <p:nvPr/>
              </p:nvSpPr>
              <p:spPr bwMode="auto">
                <a:xfrm>
                  <a:off x="4906" y="2353"/>
                  <a:ext cx="158" cy="232"/>
                </a:xfrm>
                <a:custGeom>
                  <a:avLst/>
                  <a:gdLst>
                    <a:gd name="T0" fmla="*/ 14 w 476"/>
                    <a:gd name="T1" fmla="*/ 7 h 698"/>
                    <a:gd name="T2" fmla="*/ 30 w 476"/>
                    <a:gd name="T3" fmla="*/ 21 h 698"/>
                    <a:gd name="T4" fmla="*/ 47 w 476"/>
                    <a:gd name="T5" fmla="*/ 35 h 698"/>
                    <a:gd name="T6" fmla="*/ 66 w 476"/>
                    <a:gd name="T7" fmla="*/ 52 h 698"/>
                    <a:gd name="T8" fmla="*/ 88 w 476"/>
                    <a:gd name="T9" fmla="*/ 66 h 698"/>
                    <a:gd name="T10" fmla="*/ 111 w 476"/>
                    <a:gd name="T11" fmla="*/ 78 h 698"/>
                    <a:gd name="T12" fmla="*/ 138 w 476"/>
                    <a:gd name="T13" fmla="*/ 83 h 698"/>
                    <a:gd name="T14" fmla="*/ 160 w 476"/>
                    <a:gd name="T15" fmla="*/ 82 h 698"/>
                    <a:gd name="T16" fmla="*/ 180 w 476"/>
                    <a:gd name="T17" fmla="*/ 74 h 698"/>
                    <a:gd name="T18" fmla="*/ 198 w 476"/>
                    <a:gd name="T19" fmla="*/ 61 h 698"/>
                    <a:gd name="T20" fmla="*/ 208 w 476"/>
                    <a:gd name="T21" fmla="*/ 54 h 698"/>
                    <a:gd name="T22" fmla="*/ 213 w 476"/>
                    <a:gd name="T23" fmla="*/ 54 h 698"/>
                    <a:gd name="T24" fmla="*/ 217 w 476"/>
                    <a:gd name="T25" fmla="*/ 54 h 698"/>
                    <a:gd name="T26" fmla="*/ 220 w 476"/>
                    <a:gd name="T27" fmla="*/ 54 h 698"/>
                    <a:gd name="T28" fmla="*/ 224 w 476"/>
                    <a:gd name="T29" fmla="*/ 57 h 698"/>
                    <a:gd name="T30" fmla="*/ 226 w 476"/>
                    <a:gd name="T31" fmla="*/ 63 h 698"/>
                    <a:gd name="T32" fmla="*/ 229 w 476"/>
                    <a:gd name="T33" fmla="*/ 74 h 698"/>
                    <a:gd name="T34" fmla="*/ 233 w 476"/>
                    <a:gd name="T35" fmla="*/ 85 h 698"/>
                    <a:gd name="T36" fmla="*/ 239 w 476"/>
                    <a:gd name="T37" fmla="*/ 96 h 698"/>
                    <a:gd name="T38" fmla="*/ 242 w 476"/>
                    <a:gd name="T39" fmla="*/ 98 h 698"/>
                    <a:gd name="T40" fmla="*/ 242 w 476"/>
                    <a:gd name="T41" fmla="*/ 106 h 698"/>
                    <a:gd name="T42" fmla="*/ 242 w 476"/>
                    <a:gd name="T43" fmla="*/ 133 h 698"/>
                    <a:gd name="T44" fmla="*/ 256 w 476"/>
                    <a:gd name="T45" fmla="*/ 175 h 698"/>
                    <a:gd name="T46" fmla="*/ 277 w 476"/>
                    <a:gd name="T47" fmla="*/ 188 h 698"/>
                    <a:gd name="T48" fmla="*/ 287 w 476"/>
                    <a:gd name="T49" fmla="*/ 193 h 698"/>
                    <a:gd name="T50" fmla="*/ 299 w 476"/>
                    <a:gd name="T51" fmla="*/ 198 h 698"/>
                    <a:gd name="T52" fmla="*/ 310 w 476"/>
                    <a:gd name="T53" fmla="*/ 204 h 698"/>
                    <a:gd name="T54" fmla="*/ 321 w 476"/>
                    <a:gd name="T55" fmla="*/ 212 h 698"/>
                    <a:gd name="T56" fmla="*/ 337 w 476"/>
                    <a:gd name="T57" fmla="*/ 203 h 698"/>
                    <a:gd name="T58" fmla="*/ 346 w 476"/>
                    <a:gd name="T59" fmla="*/ 172 h 698"/>
                    <a:gd name="T60" fmla="*/ 366 w 476"/>
                    <a:gd name="T61" fmla="*/ 158 h 698"/>
                    <a:gd name="T62" fmla="*/ 375 w 476"/>
                    <a:gd name="T63" fmla="*/ 155 h 698"/>
                    <a:gd name="T64" fmla="*/ 384 w 476"/>
                    <a:gd name="T65" fmla="*/ 155 h 698"/>
                    <a:gd name="T66" fmla="*/ 397 w 476"/>
                    <a:gd name="T67" fmla="*/ 154 h 698"/>
                    <a:gd name="T68" fmla="*/ 409 w 476"/>
                    <a:gd name="T69" fmla="*/ 149 h 698"/>
                    <a:gd name="T70" fmla="*/ 410 w 476"/>
                    <a:gd name="T71" fmla="*/ 147 h 698"/>
                    <a:gd name="T72" fmla="*/ 424 w 476"/>
                    <a:gd name="T73" fmla="*/ 137 h 698"/>
                    <a:gd name="T74" fmla="*/ 445 w 476"/>
                    <a:gd name="T75" fmla="*/ 136 h 698"/>
                    <a:gd name="T76" fmla="*/ 445 w 476"/>
                    <a:gd name="T77" fmla="*/ 141 h 698"/>
                    <a:gd name="T78" fmla="*/ 443 w 476"/>
                    <a:gd name="T79" fmla="*/ 147 h 698"/>
                    <a:gd name="T80" fmla="*/ 442 w 476"/>
                    <a:gd name="T81" fmla="*/ 180 h 698"/>
                    <a:gd name="T82" fmla="*/ 449 w 476"/>
                    <a:gd name="T83" fmla="*/ 212 h 698"/>
                    <a:gd name="T84" fmla="*/ 450 w 476"/>
                    <a:gd name="T85" fmla="*/ 213 h 698"/>
                    <a:gd name="T86" fmla="*/ 460 w 476"/>
                    <a:gd name="T87" fmla="*/ 244 h 698"/>
                    <a:gd name="T88" fmla="*/ 476 w 476"/>
                    <a:gd name="T89" fmla="*/ 278 h 698"/>
                    <a:gd name="T90" fmla="*/ 474 w 476"/>
                    <a:gd name="T91" fmla="*/ 292 h 698"/>
                    <a:gd name="T92" fmla="*/ 468 w 476"/>
                    <a:gd name="T93" fmla="*/ 304 h 698"/>
                    <a:gd name="T94" fmla="*/ 463 w 476"/>
                    <a:gd name="T95" fmla="*/ 306 h 698"/>
                    <a:gd name="T96" fmla="*/ 455 w 476"/>
                    <a:gd name="T97" fmla="*/ 308 h 698"/>
                    <a:gd name="T98" fmla="*/ 441 w 476"/>
                    <a:gd name="T99" fmla="*/ 312 h 698"/>
                    <a:gd name="T100" fmla="*/ 432 w 476"/>
                    <a:gd name="T101" fmla="*/ 328 h 698"/>
                    <a:gd name="T102" fmla="*/ 430 w 476"/>
                    <a:gd name="T103" fmla="*/ 335 h 698"/>
                    <a:gd name="T104" fmla="*/ 425 w 476"/>
                    <a:gd name="T105" fmla="*/ 367 h 698"/>
                    <a:gd name="T106" fmla="*/ 406 w 476"/>
                    <a:gd name="T107" fmla="*/ 389 h 698"/>
                    <a:gd name="T108" fmla="*/ 411 w 476"/>
                    <a:gd name="T109" fmla="*/ 698 h 698"/>
                    <a:gd name="T110" fmla="*/ 5 w 476"/>
                    <a:gd name="T111" fmla="*/ 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76" h="698">
                      <a:moveTo>
                        <a:pt x="5" y="0"/>
                      </a:moveTo>
                      <a:lnTo>
                        <a:pt x="14" y="7"/>
                      </a:lnTo>
                      <a:lnTo>
                        <a:pt x="22" y="13"/>
                      </a:lnTo>
                      <a:lnTo>
                        <a:pt x="30" y="21"/>
                      </a:lnTo>
                      <a:lnTo>
                        <a:pt x="36" y="27"/>
                      </a:lnTo>
                      <a:lnTo>
                        <a:pt x="47" y="35"/>
                      </a:lnTo>
                      <a:lnTo>
                        <a:pt x="56" y="44"/>
                      </a:lnTo>
                      <a:lnTo>
                        <a:pt x="66" y="52"/>
                      </a:lnTo>
                      <a:lnTo>
                        <a:pt x="76" y="58"/>
                      </a:lnTo>
                      <a:lnTo>
                        <a:pt x="88" y="66"/>
                      </a:lnTo>
                      <a:lnTo>
                        <a:pt x="100" y="71"/>
                      </a:lnTo>
                      <a:lnTo>
                        <a:pt x="111" y="78"/>
                      </a:lnTo>
                      <a:lnTo>
                        <a:pt x="126" y="82"/>
                      </a:lnTo>
                      <a:lnTo>
                        <a:pt x="138" y="83"/>
                      </a:lnTo>
                      <a:lnTo>
                        <a:pt x="150" y="83"/>
                      </a:lnTo>
                      <a:lnTo>
                        <a:pt x="160" y="82"/>
                      </a:lnTo>
                      <a:lnTo>
                        <a:pt x="171" y="78"/>
                      </a:lnTo>
                      <a:lnTo>
                        <a:pt x="180" y="74"/>
                      </a:lnTo>
                      <a:lnTo>
                        <a:pt x="189" y="67"/>
                      </a:lnTo>
                      <a:lnTo>
                        <a:pt x="198" y="61"/>
                      </a:lnTo>
                      <a:lnTo>
                        <a:pt x="206" y="54"/>
                      </a:lnTo>
                      <a:lnTo>
                        <a:pt x="208" y="54"/>
                      </a:lnTo>
                      <a:lnTo>
                        <a:pt x="211" y="54"/>
                      </a:lnTo>
                      <a:lnTo>
                        <a:pt x="213" y="54"/>
                      </a:lnTo>
                      <a:lnTo>
                        <a:pt x="216" y="54"/>
                      </a:lnTo>
                      <a:lnTo>
                        <a:pt x="217" y="54"/>
                      </a:lnTo>
                      <a:lnTo>
                        <a:pt x="219" y="54"/>
                      </a:lnTo>
                      <a:lnTo>
                        <a:pt x="220" y="54"/>
                      </a:lnTo>
                      <a:lnTo>
                        <a:pt x="221" y="54"/>
                      </a:lnTo>
                      <a:lnTo>
                        <a:pt x="224" y="57"/>
                      </a:lnTo>
                      <a:lnTo>
                        <a:pt x="225" y="60"/>
                      </a:lnTo>
                      <a:lnTo>
                        <a:pt x="226" y="63"/>
                      </a:lnTo>
                      <a:lnTo>
                        <a:pt x="228" y="69"/>
                      </a:lnTo>
                      <a:lnTo>
                        <a:pt x="229" y="74"/>
                      </a:lnTo>
                      <a:lnTo>
                        <a:pt x="230" y="80"/>
                      </a:lnTo>
                      <a:lnTo>
                        <a:pt x="233" y="85"/>
                      </a:lnTo>
                      <a:lnTo>
                        <a:pt x="237" y="92"/>
                      </a:lnTo>
                      <a:lnTo>
                        <a:pt x="239" y="96"/>
                      </a:lnTo>
                      <a:lnTo>
                        <a:pt x="242" y="96"/>
                      </a:lnTo>
                      <a:lnTo>
                        <a:pt x="242" y="98"/>
                      </a:lnTo>
                      <a:lnTo>
                        <a:pt x="242" y="102"/>
                      </a:lnTo>
                      <a:lnTo>
                        <a:pt x="242" y="106"/>
                      </a:lnTo>
                      <a:lnTo>
                        <a:pt x="242" y="110"/>
                      </a:lnTo>
                      <a:lnTo>
                        <a:pt x="242" y="133"/>
                      </a:lnTo>
                      <a:lnTo>
                        <a:pt x="246" y="155"/>
                      </a:lnTo>
                      <a:lnTo>
                        <a:pt x="256" y="175"/>
                      </a:lnTo>
                      <a:lnTo>
                        <a:pt x="278" y="189"/>
                      </a:lnTo>
                      <a:lnTo>
                        <a:pt x="277" y="188"/>
                      </a:lnTo>
                      <a:lnTo>
                        <a:pt x="282" y="190"/>
                      </a:lnTo>
                      <a:lnTo>
                        <a:pt x="287" y="193"/>
                      </a:lnTo>
                      <a:lnTo>
                        <a:pt x="294" y="195"/>
                      </a:lnTo>
                      <a:lnTo>
                        <a:pt x="299" y="198"/>
                      </a:lnTo>
                      <a:lnTo>
                        <a:pt x="305" y="200"/>
                      </a:lnTo>
                      <a:lnTo>
                        <a:pt x="310" y="204"/>
                      </a:lnTo>
                      <a:lnTo>
                        <a:pt x="315" y="208"/>
                      </a:lnTo>
                      <a:lnTo>
                        <a:pt x="321" y="212"/>
                      </a:lnTo>
                      <a:lnTo>
                        <a:pt x="346" y="238"/>
                      </a:lnTo>
                      <a:lnTo>
                        <a:pt x="337" y="203"/>
                      </a:lnTo>
                      <a:lnTo>
                        <a:pt x="337" y="186"/>
                      </a:lnTo>
                      <a:lnTo>
                        <a:pt x="346" y="172"/>
                      </a:lnTo>
                      <a:lnTo>
                        <a:pt x="357" y="163"/>
                      </a:lnTo>
                      <a:lnTo>
                        <a:pt x="366" y="158"/>
                      </a:lnTo>
                      <a:lnTo>
                        <a:pt x="370" y="157"/>
                      </a:lnTo>
                      <a:lnTo>
                        <a:pt x="375" y="155"/>
                      </a:lnTo>
                      <a:lnTo>
                        <a:pt x="379" y="155"/>
                      </a:lnTo>
                      <a:lnTo>
                        <a:pt x="384" y="155"/>
                      </a:lnTo>
                      <a:lnTo>
                        <a:pt x="390" y="155"/>
                      </a:lnTo>
                      <a:lnTo>
                        <a:pt x="397" y="154"/>
                      </a:lnTo>
                      <a:lnTo>
                        <a:pt x="403" y="153"/>
                      </a:lnTo>
                      <a:lnTo>
                        <a:pt x="409" y="149"/>
                      </a:lnTo>
                      <a:lnTo>
                        <a:pt x="410" y="149"/>
                      </a:lnTo>
                      <a:lnTo>
                        <a:pt x="410" y="147"/>
                      </a:lnTo>
                      <a:lnTo>
                        <a:pt x="416" y="141"/>
                      </a:lnTo>
                      <a:lnTo>
                        <a:pt x="424" y="137"/>
                      </a:lnTo>
                      <a:lnTo>
                        <a:pt x="433" y="136"/>
                      </a:lnTo>
                      <a:lnTo>
                        <a:pt x="445" y="136"/>
                      </a:lnTo>
                      <a:lnTo>
                        <a:pt x="445" y="138"/>
                      </a:lnTo>
                      <a:lnTo>
                        <a:pt x="445" y="141"/>
                      </a:lnTo>
                      <a:lnTo>
                        <a:pt x="445" y="145"/>
                      </a:lnTo>
                      <a:lnTo>
                        <a:pt x="443" y="147"/>
                      </a:lnTo>
                      <a:lnTo>
                        <a:pt x="442" y="164"/>
                      </a:lnTo>
                      <a:lnTo>
                        <a:pt x="442" y="180"/>
                      </a:lnTo>
                      <a:lnTo>
                        <a:pt x="445" y="197"/>
                      </a:lnTo>
                      <a:lnTo>
                        <a:pt x="449" y="212"/>
                      </a:lnTo>
                      <a:lnTo>
                        <a:pt x="449" y="213"/>
                      </a:lnTo>
                      <a:lnTo>
                        <a:pt x="450" y="213"/>
                      </a:lnTo>
                      <a:lnTo>
                        <a:pt x="455" y="228"/>
                      </a:lnTo>
                      <a:lnTo>
                        <a:pt x="460" y="244"/>
                      </a:lnTo>
                      <a:lnTo>
                        <a:pt x="465" y="261"/>
                      </a:lnTo>
                      <a:lnTo>
                        <a:pt x="476" y="278"/>
                      </a:lnTo>
                      <a:lnTo>
                        <a:pt x="476" y="286"/>
                      </a:lnTo>
                      <a:lnTo>
                        <a:pt x="474" y="292"/>
                      </a:lnTo>
                      <a:lnTo>
                        <a:pt x="472" y="299"/>
                      </a:lnTo>
                      <a:lnTo>
                        <a:pt x="468" y="304"/>
                      </a:lnTo>
                      <a:lnTo>
                        <a:pt x="465" y="305"/>
                      </a:lnTo>
                      <a:lnTo>
                        <a:pt x="463" y="306"/>
                      </a:lnTo>
                      <a:lnTo>
                        <a:pt x="459" y="308"/>
                      </a:lnTo>
                      <a:lnTo>
                        <a:pt x="455" y="308"/>
                      </a:lnTo>
                      <a:lnTo>
                        <a:pt x="449" y="309"/>
                      </a:lnTo>
                      <a:lnTo>
                        <a:pt x="441" y="312"/>
                      </a:lnTo>
                      <a:lnTo>
                        <a:pt x="434" y="318"/>
                      </a:lnTo>
                      <a:lnTo>
                        <a:pt x="432" y="328"/>
                      </a:lnTo>
                      <a:lnTo>
                        <a:pt x="432" y="327"/>
                      </a:lnTo>
                      <a:lnTo>
                        <a:pt x="430" y="335"/>
                      </a:lnTo>
                      <a:lnTo>
                        <a:pt x="428" y="352"/>
                      </a:lnTo>
                      <a:lnTo>
                        <a:pt x="425" y="367"/>
                      </a:lnTo>
                      <a:lnTo>
                        <a:pt x="418" y="379"/>
                      </a:lnTo>
                      <a:lnTo>
                        <a:pt x="406" y="389"/>
                      </a:lnTo>
                      <a:lnTo>
                        <a:pt x="402" y="393"/>
                      </a:lnTo>
                      <a:lnTo>
                        <a:pt x="411" y="698"/>
                      </a:lnTo>
                      <a:lnTo>
                        <a:pt x="0" y="416"/>
                      </a:lnTo>
                      <a:lnTo>
                        <a:pt x="5" y="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39" name="Freeform 95"/>
                <p:cNvSpPr>
                  <a:spLocks/>
                </p:cNvSpPr>
                <p:nvPr/>
              </p:nvSpPr>
              <p:spPr bwMode="auto">
                <a:xfrm>
                  <a:off x="4911" y="2022"/>
                  <a:ext cx="301" cy="415"/>
                </a:xfrm>
                <a:custGeom>
                  <a:avLst/>
                  <a:gdLst>
                    <a:gd name="T0" fmla="*/ 44 w 901"/>
                    <a:gd name="T1" fmla="*/ 887 h 1244"/>
                    <a:gd name="T2" fmla="*/ 48 w 901"/>
                    <a:gd name="T3" fmla="*/ 795 h 1244"/>
                    <a:gd name="T4" fmla="*/ 84 w 901"/>
                    <a:gd name="T5" fmla="*/ 684 h 1244"/>
                    <a:gd name="T6" fmla="*/ 83 w 901"/>
                    <a:gd name="T7" fmla="*/ 335 h 1244"/>
                    <a:gd name="T8" fmla="*/ 123 w 901"/>
                    <a:gd name="T9" fmla="*/ 232 h 1244"/>
                    <a:gd name="T10" fmla="*/ 143 w 901"/>
                    <a:gd name="T11" fmla="*/ 148 h 1244"/>
                    <a:gd name="T12" fmla="*/ 177 w 901"/>
                    <a:gd name="T13" fmla="*/ 109 h 1244"/>
                    <a:gd name="T14" fmla="*/ 182 w 901"/>
                    <a:gd name="T15" fmla="*/ 92 h 1244"/>
                    <a:gd name="T16" fmla="*/ 224 w 901"/>
                    <a:gd name="T17" fmla="*/ 82 h 1244"/>
                    <a:gd name="T18" fmla="*/ 288 w 901"/>
                    <a:gd name="T19" fmla="*/ 62 h 1244"/>
                    <a:gd name="T20" fmla="*/ 345 w 901"/>
                    <a:gd name="T21" fmla="*/ 22 h 1244"/>
                    <a:gd name="T22" fmla="*/ 430 w 901"/>
                    <a:gd name="T23" fmla="*/ 17 h 1244"/>
                    <a:gd name="T24" fmla="*/ 466 w 901"/>
                    <a:gd name="T25" fmla="*/ 22 h 1244"/>
                    <a:gd name="T26" fmla="*/ 505 w 901"/>
                    <a:gd name="T27" fmla="*/ 25 h 1244"/>
                    <a:gd name="T28" fmla="*/ 535 w 901"/>
                    <a:gd name="T29" fmla="*/ 16 h 1244"/>
                    <a:gd name="T30" fmla="*/ 596 w 901"/>
                    <a:gd name="T31" fmla="*/ 12 h 1244"/>
                    <a:gd name="T32" fmla="*/ 614 w 901"/>
                    <a:gd name="T33" fmla="*/ 8 h 1244"/>
                    <a:gd name="T34" fmla="*/ 660 w 901"/>
                    <a:gd name="T35" fmla="*/ 0 h 1244"/>
                    <a:gd name="T36" fmla="*/ 704 w 901"/>
                    <a:gd name="T37" fmla="*/ 21 h 1244"/>
                    <a:gd name="T38" fmla="*/ 716 w 901"/>
                    <a:gd name="T39" fmla="*/ 30 h 1244"/>
                    <a:gd name="T40" fmla="*/ 780 w 901"/>
                    <a:gd name="T41" fmla="*/ 74 h 1244"/>
                    <a:gd name="T42" fmla="*/ 828 w 901"/>
                    <a:gd name="T43" fmla="*/ 113 h 1244"/>
                    <a:gd name="T44" fmla="*/ 857 w 901"/>
                    <a:gd name="T45" fmla="*/ 245 h 1244"/>
                    <a:gd name="T46" fmla="*/ 873 w 901"/>
                    <a:gd name="T47" fmla="*/ 305 h 1244"/>
                    <a:gd name="T48" fmla="*/ 872 w 901"/>
                    <a:gd name="T49" fmla="*/ 389 h 1244"/>
                    <a:gd name="T50" fmla="*/ 864 w 901"/>
                    <a:gd name="T51" fmla="*/ 407 h 1244"/>
                    <a:gd name="T52" fmla="*/ 899 w 901"/>
                    <a:gd name="T53" fmla="*/ 565 h 1244"/>
                    <a:gd name="T54" fmla="*/ 870 w 901"/>
                    <a:gd name="T55" fmla="*/ 650 h 1244"/>
                    <a:gd name="T56" fmla="*/ 840 w 901"/>
                    <a:gd name="T57" fmla="*/ 799 h 1244"/>
                    <a:gd name="T58" fmla="*/ 822 w 901"/>
                    <a:gd name="T59" fmla="*/ 983 h 1244"/>
                    <a:gd name="T60" fmla="*/ 876 w 901"/>
                    <a:gd name="T61" fmla="*/ 1029 h 1244"/>
                    <a:gd name="T62" fmla="*/ 884 w 901"/>
                    <a:gd name="T63" fmla="*/ 1036 h 1244"/>
                    <a:gd name="T64" fmla="*/ 842 w 901"/>
                    <a:gd name="T65" fmla="*/ 1066 h 1244"/>
                    <a:gd name="T66" fmla="*/ 771 w 901"/>
                    <a:gd name="T67" fmla="*/ 1106 h 1244"/>
                    <a:gd name="T68" fmla="*/ 721 w 901"/>
                    <a:gd name="T69" fmla="*/ 1107 h 1244"/>
                    <a:gd name="T70" fmla="*/ 689 w 901"/>
                    <a:gd name="T71" fmla="*/ 1136 h 1244"/>
                    <a:gd name="T72" fmla="*/ 655 w 901"/>
                    <a:gd name="T73" fmla="*/ 1101 h 1244"/>
                    <a:gd name="T74" fmla="*/ 621 w 901"/>
                    <a:gd name="T75" fmla="*/ 1093 h 1244"/>
                    <a:gd name="T76" fmla="*/ 611 w 901"/>
                    <a:gd name="T77" fmla="*/ 1082 h 1244"/>
                    <a:gd name="T78" fmla="*/ 571 w 901"/>
                    <a:gd name="T79" fmla="*/ 1031 h 1244"/>
                    <a:gd name="T80" fmla="*/ 536 w 901"/>
                    <a:gd name="T81" fmla="*/ 1034 h 1244"/>
                    <a:gd name="T82" fmla="*/ 543 w 901"/>
                    <a:gd name="T83" fmla="*/ 1091 h 1244"/>
                    <a:gd name="T84" fmla="*/ 547 w 901"/>
                    <a:gd name="T85" fmla="*/ 1193 h 1244"/>
                    <a:gd name="T86" fmla="*/ 519 w 901"/>
                    <a:gd name="T87" fmla="*/ 1207 h 1244"/>
                    <a:gd name="T88" fmla="*/ 479 w 901"/>
                    <a:gd name="T89" fmla="*/ 1216 h 1244"/>
                    <a:gd name="T90" fmla="*/ 468 w 901"/>
                    <a:gd name="T91" fmla="*/ 1244 h 1244"/>
                    <a:gd name="T92" fmla="*/ 451 w 901"/>
                    <a:gd name="T93" fmla="*/ 1197 h 1244"/>
                    <a:gd name="T94" fmla="*/ 448 w 901"/>
                    <a:gd name="T95" fmla="*/ 1128 h 1244"/>
                    <a:gd name="T96" fmla="*/ 435 w 901"/>
                    <a:gd name="T97" fmla="*/ 1106 h 1244"/>
                    <a:gd name="T98" fmla="*/ 397 w 901"/>
                    <a:gd name="T99" fmla="*/ 1111 h 1244"/>
                    <a:gd name="T100" fmla="*/ 370 w 901"/>
                    <a:gd name="T101" fmla="*/ 1127 h 1244"/>
                    <a:gd name="T102" fmla="*/ 333 w 901"/>
                    <a:gd name="T103" fmla="*/ 1135 h 1244"/>
                    <a:gd name="T104" fmla="*/ 304 w 901"/>
                    <a:gd name="T105" fmla="*/ 1168 h 1244"/>
                    <a:gd name="T106" fmla="*/ 269 w 901"/>
                    <a:gd name="T107" fmla="*/ 1160 h 1244"/>
                    <a:gd name="T108" fmla="*/ 246 w 901"/>
                    <a:gd name="T109" fmla="*/ 1096 h 1244"/>
                    <a:gd name="T110" fmla="*/ 234 w 901"/>
                    <a:gd name="T111" fmla="*/ 1066 h 1244"/>
                    <a:gd name="T112" fmla="*/ 226 w 901"/>
                    <a:gd name="T113" fmla="*/ 1040 h 1244"/>
                    <a:gd name="T114" fmla="*/ 204 w 901"/>
                    <a:gd name="T115" fmla="*/ 1026 h 1244"/>
                    <a:gd name="T116" fmla="*/ 178 w 901"/>
                    <a:gd name="T117" fmla="*/ 1027 h 1244"/>
                    <a:gd name="T118" fmla="*/ 137 w 901"/>
                    <a:gd name="T119" fmla="*/ 1053 h 1244"/>
                    <a:gd name="T120" fmla="*/ 67 w 901"/>
                    <a:gd name="T121" fmla="*/ 1030 h 1244"/>
                    <a:gd name="T122" fmla="*/ 1 w 901"/>
                    <a:gd name="T123" fmla="*/ 976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01" h="1244">
                      <a:moveTo>
                        <a:pt x="27" y="954"/>
                      </a:moveTo>
                      <a:lnTo>
                        <a:pt x="44" y="896"/>
                      </a:lnTo>
                      <a:lnTo>
                        <a:pt x="44" y="894"/>
                      </a:lnTo>
                      <a:lnTo>
                        <a:pt x="44" y="893"/>
                      </a:lnTo>
                      <a:lnTo>
                        <a:pt x="44" y="890"/>
                      </a:lnTo>
                      <a:lnTo>
                        <a:pt x="44" y="887"/>
                      </a:lnTo>
                      <a:lnTo>
                        <a:pt x="41" y="880"/>
                      </a:lnTo>
                      <a:lnTo>
                        <a:pt x="39" y="870"/>
                      </a:lnTo>
                      <a:lnTo>
                        <a:pt x="39" y="859"/>
                      </a:lnTo>
                      <a:lnTo>
                        <a:pt x="40" y="840"/>
                      </a:lnTo>
                      <a:lnTo>
                        <a:pt x="44" y="818"/>
                      </a:lnTo>
                      <a:lnTo>
                        <a:pt x="48" y="795"/>
                      </a:lnTo>
                      <a:lnTo>
                        <a:pt x="58" y="768"/>
                      </a:lnTo>
                      <a:lnTo>
                        <a:pt x="70" y="732"/>
                      </a:lnTo>
                      <a:lnTo>
                        <a:pt x="79" y="701"/>
                      </a:lnTo>
                      <a:lnTo>
                        <a:pt x="84" y="685"/>
                      </a:lnTo>
                      <a:lnTo>
                        <a:pt x="84" y="684"/>
                      </a:lnTo>
                      <a:lnTo>
                        <a:pt x="84" y="684"/>
                      </a:lnTo>
                      <a:lnTo>
                        <a:pt x="89" y="651"/>
                      </a:lnTo>
                      <a:lnTo>
                        <a:pt x="74" y="582"/>
                      </a:lnTo>
                      <a:lnTo>
                        <a:pt x="79" y="535"/>
                      </a:lnTo>
                      <a:lnTo>
                        <a:pt x="63" y="485"/>
                      </a:lnTo>
                      <a:lnTo>
                        <a:pt x="63" y="412"/>
                      </a:lnTo>
                      <a:lnTo>
                        <a:pt x="83" y="335"/>
                      </a:lnTo>
                      <a:lnTo>
                        <a:pt x="88" y="327"/>
                      </a:lnTo>
                      <a:lnTo>
                        <a:pt x="97" y="313"/>
                      </a:lnTo>
                      <a:lnTo>
                        <a:pt x="106" y="295"/>
                      </a:lnTo>
                      <a:lnTo>
                        <a:pt x="114" y="274"/>
                      </a:lnTo>
                      <a:lnTo>
                        <a:pt x="119" y="252"/>
                      </a:lnTo>
                      <a:lnTo>
                        <a:pt x="123" y="232"/>
                      </a:lnTo>
                      <a:lnTo>
                        <a:pt x="124" y="216"/>
                      </a:lnTo>
                      <a:lnTo>
                        <a:pt x="124" y="207"/>
                      </a:lnTo>
                      <a:lnTo>
                        <a:pt x="133" y="157"/>
                      </a:lnTo>
                      <a:lnTo>
                        <a:pt x="136" y="154"/>
                      </a:lnTo>
                      <a:lnTo>
                        <a:pt x="140" y="152"/>
                      </a:lnTo>
                      <a:lnTo>
                        <a:pt x="143" y="148"/>
                      </a:lnTo>
                      <a:lnTo>
                        <a:pt x="149" y="142"/>
                      </a:lnTo>
                      <a:lnTo>
                        <a:pt x="154" y="137"/>
                      </a:lnTo>
                      <a:lnTo>
                        <a:pt x="160" y="131"/>
                      </a:lnTo>
                      <a:lnTo>
                        <a:pt x="165" y="124"/>
                      </a:lnTo>
                      <a:lnTo>
                        <a:pt x="172" y="117"/>
                      </a:lnTo>
                      <a:lnTo>
                        <a:pt x="177" y="109"/>
                      </a:lnTo>
                      <a:lnTo>
                        <a:pt x="181" y="102"/>
                      </a:lnTo>
                      <a:lnTo>
                        <a:pt x="182" y="97"/>
                      </a:lnTo>
                      <a:lnTo>
                        <a:pt x="182" y="92"/>
                      </a:lnTo>
                      <a:lnTo>
                        <a:pt x="182" y="92"/>
                      </a:lnTo>
                      <a:lnTo>
                        <a:pt x="182" y="92"/>
                      </a:lnTo>
                      <a:lnTo>
                        <a:pt x="182" y="92"/>
                      </a:lnTo>
                      <a:lnTo>
                        <a:pt x="182" y="92"/>
                      </a:lnTo>
                      <a:lnTo>
                        <a:pt x="185" y="91"/>
                      </a:lnTo>
                      <a:lnTo>
                        <a:pt x="190" y="90"/>
                      </a:lnTo>
                      <a:lnTo>
                        <a:pt x="196" y="87"/>
                      </a:lnTo>
                      <a:lnTo>
                        <a:pt x="207" y="86"/>
                      </a:lnTo>
                      <a:lnTo>
                        <a:pt x="224" y="82"/>
                      </a:lnTo>
                      <a:lnTo>
                        <a:pt x="239" y="79"/>
                      </a:lnTo>
                      <a:lnTo>
                        <a:pt x="252" y="75"/>
                      </a:lnTo>
                      <a:lnTo>
                        <a:pt x="262" y="73"/>
                      </a:lnTo>
                      <a:lnTo>
                        <a:pt x="273" y="69"/>
                      </a:lnTo>
                      <a:lnTo>
                        <a:pt x="280" y="66"/>
                      </a:lnTo>
                      <a:lnTo>
                        <a:pt x="288" y="62"/>
                      </a:lnTo>
                      <a:lnTo>
                        <a:pt x="295" y="59"/>
                      </a:lnTo>
                      <a:lnTo>
                        <a:pt x="326" y="39"/>
                      </a:lnTo>
                      <a:lnTo>
                        <a:pt x="326" y="38"/>
                      </a:lnTo>
                      <a:lnTo>
                        <a:pt x="327" y="38"/>
                      </a:lnTo>
                      <a:lnTo>
                        <a:pt x="336" y="30"/>
                      </a:lnTo>
                      <a:lnTo>
                        <a:pt x="345" y="22"/>
                      </a:lnTo>
                      <a:lnTo>
                        <a:pt x="353" y="18"/>
                      </a:lnTo>
                      <a:lnTo>
                        <a:pt x="359" y="16"/>
                      </a:lnTo>
                      <a:lnTo>
                        <a:pt x="384" y="16"/>
                      </a:lnTo>
                      <a:lnTo>
                        <a:pt x="403" y="16"/>
                      </a:lnTo>
                      <a:lnTo>
                        <a:pt x="419" y="17"/>
                      </a:lnTo>
                      <a:lnTo>
                        <a:pt x="430" y="17"/>
                      </a:lnTo>
                      <a:lnTo>
                        <a:pt x="439" y="18"/>
                      </a:lnTo>
                      <a:lnTo>
                        <a:pt x="446" y="18"/>
                      </a:lnTo>
                      <a:lnTo>
                        <a:pt x="450" y="20"/>
                      </a:lnTo>
                      <a:lnTo>
                        <a:pt x="452" y="20"/>
                      </a:lnTo>
                      <a:lnTo>
                        <a:pt x="459" y="21"/>
                      </a:lnTo>
                      <a:lnTo>
                        <a:pt x="466" y="22"/>
                      </a:lnTo>
                      <a:lnTo>
                        <a:pt x="474" y="24"/>
                      </a:lnTo>
                      <a:lnTo>
                        <a:pt x="483" y="24"/>
                      </a:lnTo>
                      <a:lnTo>
                        <a:pt x="491" y="25"/>
                      </a:lnTo>
                      <a:lnTo>
                        <a:pt x="497" y="25"/>
                      </a:lnTo>
                      <a:lnTo>
                        <a:pt x="503" y="25"/>
                      </a:lnTo>
                      <a:lnTo>
                        <a:pt x="505" y="25"/>
                      </a:lnTo>
                      <a:lnTo>
                        <a:pt x="508" y="25"/>
                      </a:lnTo>
                      <a:lnTo>
                        <a:pt x="510" y="24"/>
                      </a:lnTo>
                      <a:lnTo>
                        <a:pt x="514" y="21"/>
                      </a:lnTo>
                      <a:lnTo>
                        <a:pt x="521" y="18"/>
                      </a:lnTo>
                      <a:lnTo>
                        <a:pt x="528" y="17"/>
                      </a:lnTo>
                      <a:lnTo>
                        <a:pt x="535" y="16"/>
                      </a:lnTo>
                      <a:lnTo>
                        <a:pt x="543" y="16"/>
                      </a:lnTo>
                      <a:lnTo>
                        <a:pt x="552" y="15"/>
                      </a:lnTo>
                      <a:lnTo>
                        <a:pt x="563" y="15"/>
                      </a:lnTo>
                      <a:lnTo>
                        <a:pt x="575" y="13"/>
                      </a:lnTo>
                      <a:lnTo>
                        <a:pt x="587" y="12"/>
                      </a:lnTo>
                      <a:lnTo>
                        <a:pt x="596" y="12"/>
                      </a:lnTo>
                      <a:lnTo>
                        <a:pt x="603" y="11"/>
                      </a:lnTo>
                      <a:lnTo>
                        <a:pt x="606" y="11"/>
                      </a:lnTo>
                      <a:lnTo>
                        <a:pt x="607" y="11"/>
                      </a:lnTo>
                      <a:lnTo>
                        <a:pt x="609" y="9"/>
                      </a:lnTo>
                      <a:lnTo>
                        <a:pt x="610" y="9"/>
                      </a:lnTo>
                      <a:lnTo>
                        <a:pt x="614" y="8"/>
                      </a:lnTo>
                      <a:lnTo>
                        <a:pt x="619" y="7"/>
                      </a:lnTo>
                      <a:lnTo>
                        <a:pt x="625" y="4"/>
                      </a:lnTo>
                      <a:lnTo>
                        <a:pt x="633" y="3"/>
                      </a:lnTo>
                      <a:lnTo>
                        <a:pt x="642" y="2"/>
                      </a:lnTo>
                      <a:lnTo>
                        <a:pt x="651" y="0"/>
                      </a:lnTo>
                      <a:lnTo>
                        <a:pt x="660" y="0"/>
                      </a:lnTo>
                      <a:lnTo>
                        <a:pt x="668" y="2"/>
                      </a:lnTo>
                      <a:lnTo>
                        <a:pt x="674" y="4"/>
                      </a:lnTo>
                      <a:lnTo>
                        <a:pt x="683" y="7"/>
                      </a:lnTo>
                      <a:lnTo>
                        <a:pt x="691" y="12"/>
                      </a:lnTo>
                      <a:lnTo>
                        <a:pt x="698" y="16"/>
                      </a:lnTo>
                      <a:lnTo>
                        <a:pt x="704" y="21"/>
                      </a:lnTo>
                      <a:lnTo>
                        <a:pt x="711" y="25"/>
                      </a:lnTo>
                      <a:lnTo>
                        <a:pt x="714" y="28"/>
                      </a:lnTo>
                      <a:lnTo>
                        <a:pt x="714" y="29"/>
                      </a:lnTo>
                      <a:lnTo>
                        <a:pt x="714" y="29"/>
                      </a:lnTo>
                      <a:lnTo>
                        <a:pt x="716" y="29"/>
                      </a:lnTo>
                      <a:lnTo>
                        <a:pt x="716" y="30"/>
                      </a:lnTo>
                      <a:lnTo>
                        <a:pt x="716" y="30"/>
                      </a:lnTo>
                      <a:lnTo>
                        <a:pt x="735" y="39"/>
                      </a:lnTo>
                      <a:lnTo>
                        <a:pt x="764" y="64"/>
                      </a:lnTo>
                      <a:lnTo>
                        <a:pt x="765" y="64"/>
                      </a:lnTo>
                      <a:lnTo>
                        <a:pt x="765" y="64"/>
                      </a:lnTo>
                      <a:lnTo>
                        <a:pt x="780" y="74"/>
                      </a:lnTo>
                      <a:lnTo>
                        <a:pt x="782" y="75"/>
                      </a:lnTo>
                      <a:lnTo>
                        <a:pt x="788" y="80"/>
                      </a:lnTo>
                      <a:lnTo>
                        <a:pt x="796" y="88"/>
                      </a:lnTo>
                      <a:lnTo>
                        <a:pt x="808" y="96"/>
                      </a:lnTo>
                      <a:lnTo>
                        <a:pt x="818" y="105"/>
                      </a:lnTo>
                      <a:lnTo>
                        <a:pt x="828" y="113"/>
                      </a:lnTo>
                      <a:lnTo>
                        <a:pt x="839" y="121"/>
                      </a:lnTo>
                      <a:lnTo>
                        <a:pt x="845" y="126"/>
                      </a:lnTo>
                      <a:lnTo>
                        <a:pt x="854" y="226"/>
                      </a:lnTo>
                      <a:lnTo>
                        <a:pt x="854" y="229"/>
                      </a:lnTo>
                      <a:lnTo>
                        <a:pt x="855" y="235"/>
                      </a:lnTo>
                      <a:lnTo>
                        <a:pt x="857" y="245"/>
                      </a:lnTo>
                      <a:lnTo>
                        <a:pt x="859" y="259"/>
                      </a:lnTo>
                      <a:lnTo>
                        <a:pt x="862" y="264"/>
                      </a:lnTo>
                      <a:lnTo>
                        <a:pt x="863" y="270"/>
                      </a:lnTo>
                      <a:lnTo>
                        <a:pt x="866" y="278"/>
                      </a:lnTo>
                      <a:lnTo>
                        <a:pt x="868" y="287"/>
                      </a:lnTo>
                      <a:lnTo>
                        <a:pt x="873" y="305"/>
                      </a:lnTo>
                      <a:lnTo>
                        <a:pt x="879" y="325"/>
                      </a:lnTo>
                      <a:lnTo>
                        <a:pt x="884" y="341"/>
                      </a:lnTo>
                      <a:lnTo>
                        <a:pt x="885" y="352"/>
                      </a:lnTo>
                      <a:lnTo>
                        <a:pt x="884" y="361"/>
                      </a:lnTo>
                      <a:lnTo>
                        <a:pt x="879" y="374"/>
                      </a:lnTo>
                      <a:lnTo>
                        <a:pt x="872" y="389"/>
                      </a:lnTo>
                      <a:lnTo>
                        <a:pt x="866" y="402"/>
                      </a:lnTo>
                      <a:lnTo>
                        <a:pt x="864" y="405"/>
                      </a:lnTo>
                      <a:lnTo>
                        <a:pt x="864" y="405"/>
                      </a:lnTo>
                      <a:lnTo>
                        <a:pt x="864" y="406"/>
                      </a:lnTo>
                      <a:lnTo>
                        <a:pt x="864" y="407"/>
                      </a:lnTo>
                      <a:lnTo>
                        <a:pt x="864" y="407"/>
                      </a:lnTo>
                      <a:lnTo>
                        <a:pt x="867" y="424"/>
                      </a:lnTo>
                      <a:lnTo>
                        <a:pt x="871" y="454"/>
                      </a:lnTo>
                      <a:lnTo>
                        <a:pt x="876" y="484"/>
                      </a:lnTo>
                      <a:lnTo>
                        <a:pt x="880" y="504"/>
                      </a:lnTo>
                      <a:lnTo>
                        <a:pt x="895" y="549"/>
                      </a:lnTo>
                      <a:lnTo>
                        <a:pt x="899" y="565"/>
                      </a:lnTo>
                      <a:lnTo>
                        <a:pt x="901" y="582"/>
                      </a:lnTo>
                      <a:lnTo>
                        <a:pt x="901" y="596"/>
                      </a:lnTo>
                      <a:lnTo>
                        <a:pt x="898" y="605"/>
                      </a:lnTo>
                      <a:lnTo>
                        <a:pt x="886" y="618"/>
                      </a:lnTo>
                      <a:lnTo>
                        <a:pt x="877" y="633"/>
                      </a:lnTo>
                      <a:lnTo>
                        <a:pt x="870" y="650"/>
                      </a:lnTo>
                      <a:lnTo>
                        <a:pt x="864" y="664"/>
                      </a:lnTo>
                      <a:lnTo>
                        <a:pt x="862" y="682"/>
                      </a:lnTo>
                      <a:lnTo>
                        <a:pt x="858" y="711"/>
                      </a:lnTo>
                      <a:lnTo>
                        <a:pt x="855" y="738"/>
                      </a:lnTo>
                      <a:lnTo>
                        <a:pt x="854" y="755"/>
                      </a:lnTo>
                      <a:lnTo>
                        <a:pt x="840" y="799"/>
                      </a:lnTo>
                      <a:lnTo>
                        <a:pt x="837" y="810"/>
                      </a:lnTo>
                      <a:lnTo>
                        <a:pt x="831" y="835"/>
                      </a:lnTo>
                      <a:lnTo>
                        <a:pt x="824" y="861"/>
                      </a:lnTo>
                      <a:lnTo>
                        <a:pt x="820" y="875"/>
                      </a:lnTo>
                      <a:lnTo>
                        <a:pt x="795" y="945"/>
                      </a:lnTo>
                      <a:lnTo>
                        <a:pt x="822" y="983"/>
                      </a:lnTo>
                      <a:lnTo>
                        <a:pt x="822" y="985"/>
                      </a:lnTo>
                      <a:lnTo>
                        <a:pt x="823" y="985"/>
                      </a:lnTo>
                      <a:lnTo>
                        <a:pt x="858" y="1016"/>
                      </a:lnTo>
                      <a:lnTo>
                        <a:pt x="862" y="1018"/>
                      </a:lnTo>
                      <a:lnTo>
                        <a:pt x="868" y="1023"/>
                      </a:lnTo>
                      <a:lnTo>
                        <a:pt x="876" y="1029"/>
                      </a:lnTo>
                      <a:lnTo>
                        <a:pt x="879" y="1031"/>
                      </a:lnTo>
                      <a:lnTo>
                        <a:pt x="880" y="1031"/>
                      </a:lnTo>
                      <a:lnTo>
                        <a:pt x="880" y="1031"/>
                      </a:lnTo>
                      <a:lnTo>
                        <a:pt x="888" y="1035"/>
                      </a:lnTo>
                      <a:lnTo>
                        <a:pt x="886" y="1036"/>
                      </a:lnTo>
                      <a:lnTo>
                        <a:pt x="884" y="1036"/>
                      </a:lnTo>
                      <a:lnTo>
                        <a:pt x="882" y="1038"/>
                      </a:lnTo>
                      <a:lnTo>
                        <a:pt x="881" y="1039"/>
                      </a:lnTo>
                      <a:lnTo>
                        <a:pt x="882" y="1038"/>
                      </a:lnTo>
                      <a:lnTo>
                        <a:pt x="870" y="1048"/>
                      </a:lnTo>
                      <a:lnTo>
                        <a:pt x="855" y="1057"/>
                      </a:lnTo>
                      <a:lnTo>
                        <a:pt x="842" y="1066"/>
                      </a:lnTo>
                      <a:lnTo>
                        <a:pt x="829" y="1075"/>
                      </a:lnTo>
                      <a:lnTo>
                        <a:pt x="817" y="1083"/>
                      </a:lnTo>
                      <a:lnTo>
                        <a:pt x="804" y="1091"/>
                      </a:lnTo>
                      <a:lnTo>
                        <a:pt x="791" y="1097"/>
                      </a:lnTo>
                      <a:lnTo>
                        <a:pt x="778" y="1104"/>
                      </a:lnTo>
                      <a:lnTo>
                        <a:pt x="771" y="1106"/>
                      </a:lnTo>
                      <a:lnTo>
                        <a:pt x="764" y="1107"/>
                      </a:lnTo>
                      <a:lnTo>
                        <a:pt x="756" y="1107"/>
                      </a:lnTo>
                      <a:lnTo>
                        <a:pt x="747" y="1107"/>
                      </a:lnTo>
                      <a:lnTo>
                        <a:pt x="738" y="1107"/>
                      </a:lnTo>
                      <a:lnTo>
                        <a:pt x="729" y="1107"/>
                      </a:lnTo>
                      <a:lnTo>
                        <a:pt x="721" y="1107"/>
                      </a:lnTo>
                      <a:lnTo>
                        <a:pt x="712" y="1110"/>
                      </a:lnTo>
                      <a:lnTo>
                        <a:pt x="703" y="1115"/>
                      </a:lnTo>
                      <a:lnTo>
                        <a:pt x="698" y="1123"/>
                      </a:lnTo>
                      <a:lnTo>
                        <a:pt x="695" y="1132"/>
                      </a:lnTo>
                      <a:lnTo>
                        <a:pt x="695" y="1142"/>
                      </a:lnTo>
                      <a:lnTo>
                        <a:pt x="689" y="1136"/>
                      </a:lnTo>
                      <a:lnTo>
                        <a:pt x="683" y="1129"/>
                      </a:lnTo>
                      <a:lnTo>
                        <a:pt x="678" y="1123"/>
                      </a:lnTo>
                      <a:lnTo>
                        <a:pt x="673" y="1117"/>
                      </a:lnTo>
                      <a:lnTo>
                        <a:pt x="668" y="1110"/>
                      </a:lnTo>
                      <a:lnTo>
                        <a:pt x="662" y="1105"/>
                      </a:lnTo>
                      <a:lnTo>
                        <a:pt x="655" y="1101"/>
                      </a:lnTo>
                      <a:lnTo>
                        <a:pt x="649" y="1097"/>
                      </a:lnTo>
                      <a:lnTo>
                        <a:pt x="642" y="1095"/>
                      </a:lnTo>
                      <a:lnTo>
                        <a:pt x="636" y="1093"/>
                      </a:lnTo>
                      <a:lnTo>
                        <a:pt x="629" y="1093"/>
                      </a:lnTo>
                      <a:lnTo>
                        <a:pt x="623" y="1093"/>
                      </a:lnTo>
                      <a:lnTo>
                        <a:pt x="621" y="1093"/>
                      </a:lnTo>
                      <a:lnTo>
                        <a:pt x="619" y="1093"/>
                      </a:lnTo>
                      <a:lnTo>
                        <a:pt x="618" y="1093"/>
                      </a:lnTo>
                      <a:lnTo>
                        <a:pt x="616" y="1093"/>
                      </a:lnTo>
                      <a:lnTo>
                        <a:pt x="615" y="1089"/>
                      </a:lnTo>
                      <a:lnTo>
                        <a:pt x="612" y="1086"/>
                      </a:lnTo>
                      <a:lnTo>
                        <a:pt x="611" y="1082"/>
                      </a:lnTo>
                      <a:lnTo>
                        <a:pt x="610" y="1076"/>
                      </a:lnTo>
                      <a:lnTo>
                        <a:pt x="605" y="1065"/>
                      </a:lnTo>
                      <a:lnTo>
                        <a:pt x="600" y="1053"/>
                      </a:lnTo>
                      <a:lnTo>
                        <a:pt x="590" y="1042"/>
                      </a:lnTo>
                      <a:lnTo>
                        <a:pt x="580" y="1034"/>
                      </a:lnTo>
                      <a:lnTo>
                        <a:pt x="571" y="1031"/>
                      </a:lnTo>
                      <a:lnTo>
                        <a:pt x="563" y="1030"/>
                      </a:lnTo>
                      <a:lnTo>
                        <a:pt x="556" y="1031"/>
                      </a:lnTo>
                      <a:lnTo>
                        <a:pt x="549" y="1033"/>
                      </a:lnTo>
                      <a:lnTo>
                        <a:pt x="544" y="1034"/>
                      </a:lnTo>
                      <a:lnTo>
                        <a:pt x="540" y="1034"/>
                      </a:lnTo>
                      <a:lnTo>
                        <a:pt x="536" y="1034"/>
                      </a:lnTo>
                      <a:lnTo>
                        <a:pt x="534" y="1033"/>
                      </a:lnTo>
                      <a:lnTo>
                        <a:pt x="513" y="1027"/>
                      </a:lnTo>
                      <a:lnTo>
                        <a:pt x="523" y="1047"/>
                      </a:lnTo>
                      <a:lnTo>
                        <a:pt x="530" y="1061"/>
                      </a:lnTo>
                      <a:lnTo>
                        <a:pt x="536" y="1075"/>
                      </a:lnTo>
                      <a:lnTo>
                        <a:pt x="543" y="1091"/>
                      </a:lnTo>
                      <a:lnTo>
                        <a:pt x="548" y="1105"/>
                      </a:lnTo>
                      <a:lnTo>
                        <a:pt x="549" y="1124"/>
                      </a:lnTo>
                      <a:lnTo>
                        <a:pt x="549" y="1145"/>
                      </a:lnTo>
                      <a:lnTo>
                        <a:pt x="548" y="1166"/>
                      </a:lnTo>
                      <a:lnTo>
                        <a:pt x="548" y="1186"/>
                      </a:lnTo>
                      <a:lnTo>
                        <a:pt x="547" y="1193"/>
                      </a:lnTo>
                      <a:lnTo>
                        <a:pt x="544" y="1198"/>
                      </a:lnTo>
                      <a:lnTo>
                        <a:pt x="540" y="1203"/>
                      </a:lnTo>
                      <a:lnTo>
                        <a:pt x="535" y="1207"/>
                      </a:lnTo>
                      <a:lnTo>
                        <a:pt x="530" y="1207"/>
                      </a:lnTo>
                      <a:lnTo>
                        <a:pt x="525" y="1207"/>
                      </a:lnTo>
                      <a:lnTo>
                        <a:pt x="519" y="1207"/>
                      </a:lnTo>
                      <a:lnTo>
                        <a:pt x="513" y="1207"/>
                      </a:lnTo>
                      <a:lnTo>
                        <a:pt x="506" y="1207"/>
                      </a:lnTo>
                      <a:lnTo>
                        <a:pt x="500" y="1207"/>
                      </a:lnTo>
                      <a:lnTo>
                        <a:pt x="494" y="1208"/>
                      </a:lnTo>
                      <a:lnTo>
                        <a:pt x="487" y="1211"/>
                      </a:lnTo>
                      <a:lnTo>
                        <a:pt x="479" y="1216"/>
                      </a:lnTo>
                      <a:lnTo>
                        <a:pt x="474" y="1224"/>
                      </a:lnTo>
                      <a:lnTo>
                        <a:pt x="470" y="1233"/>
                      </a:lnTo>
                      <a:lnTo>
                        <a:pt x="468" y="1242"/>
                      </a:lnTo>
                      <a:lnTo>
                        <a:pt x="468" y="1243"/>
                      </a:lnTo>
                      <a:lnTo>
                        <a:pt x="468" y="1243"/>
                      </a:lnTo>
                      <a:lnTo>
                        <a:pt x="468" y="1244"/>
                      </a:lnTo>
                      <a:lnTo>
                        <a:pt x="468" y="1244"/>
                      </a:lnTo>
                      <a:lnTo>
                        <a:pt x="463" y="1233"/>
                      </a:lnTo>
                      <a:lnTo>
                        <a:pt x="460" y="1221"/>
                      </a:lnTo>
                      <a:lnTo>
                        <a:pt x="456" y="1208"/>
                      </a:lnTo>
                      <a:lnTo>
                        <a:pt x="451" y="1195"/>
                      </a:lnTo>
                      <a:lnTo>
                        <a:pt x="451" y="1197"/>
                      </a:lnTo>
                      <a:lnTo>
                        <a:pt x="447" y="1184"/>
                      </a:lnTo>
                      <a:lnTo>
                        <a:pt x="446" y="1169"/>
                      </a:lnTo>
                      <a:lnTo>
                        <a:pt x="446" y="1154"/>
                      </a:lnTo>
                      <a:lnTo>
                        <a:pt x="447" y="1140"/>
                      </a:lnTo>
                      <a:lnTo>
                        <a:pt x="447" y="1133"/>
                      </a:lnTo>
                      <a:lnTo>
                        <a:pt x="448" y="1128"/>
                      </a:lnTo>
                      <a:lnTo>
                        <a:pt x="448" y="1122"/>
                      </a:lnTo>
                      <a:lnTo>
                        <a:pt x="448" y="1117"/>
                      </a:lnTo>
                      <a:lnTo>
                        <a:pt x="448" y="1106"/>
                      </a:lnTo>
                      <a:lnTo>
                        <a:pt x="446" y="1106"/>
                      </a:lnTo>
                      <a:lnTo>
                        <a:pt x="442" y="1106"/>
                      </a:lnTo>
                      <a:lnTo>
                        <a:pt x="435" y="1106"/>
                      </a:lnTo>
                      <a:lnTo>
                        <a:pt x="430" y="1106"/>
                      </a:lnTo>
                      <a:lnTo>
                        <a:pt x="424" y="1106"/>
                      </a:lnTo>
                      <a:lnTo>
                        <a:pt x="417" y="1106"/>
                      </a:lnTo>
                      <a:lnTo>
                        <a:pt x="410" y="1107"/>
                      </a:lnTo>
                      <a:lnTo>
                        <a:pt x="403" y="1109"/>
                      </a:lnTo>
                      <a:lnTo>
                        <a:pt x="397" y="1111"/>
                      </a:lnTo>
                      <a:lnTo>
                        <a:pt x="390" y="1114"/>
                      </a:lnTo>
                      <a:lnTo>
                        <a:pt x="384" y="1119"/>
                      </a:lnTo>
                      <a:lnTo>
                        <a:pt x="377" y="1126"/>
                      </a:lnTo>
                      <a:lnTo>
                        <a:pt x="376" y="1127"/>
                      </a:lnTo>
                      <a:lnTo>
                        <a:pt x="373" y="1127"/>
                      </a:lnTo>
                      <a:lnTo>
                        <a:pt x="370" y="1127"/>
                      </a:lnTo>
                      <a:lnTo>
                        <a:pt x="367" y="1127"/>
                      </a:lnTo>
                      <a:lnTo>
                        <a:pt x="360" y="1127"/>
                      </a:lnTo>
                      <a:lnTo>
                        <a:pt x="354" y="1127"/>
                      </a:lnTo>
                      <a:lnTo>
                        <a:pt x="346" y="1128"/>
                      </a:lnTo>
                      <a:lnTo>
                        <a:pt x="340" y="1131"/>
                      </a:lnTo>
                      <a:lnTo>
                        <a:pt x="333" y="1135"/>
                      </a:lnTo>
                      <a:lnTo>
                        <a:pt x="327" y="1138"/>
                      </a:lnTo>
                      <a:lnTo>
                        <a:pt x="320" y="1144"/>
                      </a:lnTo>
                      <a:lnTo>
                        <a:pt x="315" y="1149"/>
                      </a:lnTo>
                      <a:lnTo>
                        <a:pt x="310" y="1155"/>
                      </a:lnTo>
                      <a:lnTo>
                        <a:pt x="306" y="1162"/>
                      </a:lnTo>
                      <a:lnTo>
                        <a:pt x="304" y="1168"/>
                      </a:lnTo>
                      <a:lnTo>
                        <a:pt x="301" y="1176"/>
                      </a:lnTo>
                      <a:lnTo>
                        <a:pt x="292" y="1172"/>
                      </a:lnTo>
                      <a:lnTo>
                        <a:pt x="284" y="1168"/>
                      </a:lnTo>
                      <a:lnTo>
                        <a:pt x="277" y="1164"/>
                      </a:lnTo>
                      <a:lnTo>
                        <a:pt x="269" y="1160"/>
                      </a:lnTo>
                      <a:lnTo>
                        <a:pt x="269" y="1160"/>
                      </a:lnTo>
                      <a:lnTo>
                        <a:pt x="267" y="1160"/>
                      </a:lnTo>
                      <a:lnTo>
                        <a:pt x="255" y="1153"/>
                      </a:lnTo>
                      <a:lnTo>
                        <a:pt x="248" y="1140"/>
                      </a:lnTo>
                      <a:lnTo>
                        <a:pt x="244" y="1123"/>
                      </a:lnTo>
                      <a:lnTo>
                        <a:pt x="244" y="1102"/>
                      </a:lnTo>
                      <a:lnTo>
                        <a:pt x="246" y="1096"/>
                      </a:lnTo>
                      <a:lnTo>
                        <a:pt x="246" y="1088"/>
                      </a:lnTo>
                      <a:lnTo>
                        <a:pt x="246" y="1082"/>
                      </a:lnTo>
                      <a:lnTo>
                        <a:pt x="244" y="1075"/>
                      </a:lnTo>
                      <a:lnTo>
                        <a:pt x="243" y="1066"/>
                      </a:lnTo>
                      <a:lnTo>
                        <a:pt x="234" y="1066"/>
                      </a:lnTo>
                      <a:lnTo>
                        <a:pt x="234" y="1066"/>
                      </a:lnTo>
                      <a:lnTo>
                        <a:pt x="233" y="1064"/>
                      </a:lnTo>
                      <a:lnTo>
                        <a:pt x="233" y="1061"/>
                      </a:lnTo>
                      <a:lnTo>
                        <a:pt x="231" y="1058"/>
                      </a:lnTo>
                      <a:lnTo>
                        <a:pt x="231" y="1056"/>
                      </a:lnTo>
                      <a:lnTo>
                        <a:pt x="229" y="1048"/>
                      </a:lnTo>
                      <a:lnTo>
                        <a:pt x="226" y="1040"/>
                      </a:lnTo>
                      <a:lnTo>
                        <a:pt x="220" y="1033"/>
                      </a:lnTo>
                      <a:lnTo>
                        <a:pt x="211" y="1027"/>
                      </a:lnTo>
                      <a:lnTo>
                        <a:pt x="209" y="1026"/>
                      </a:lnTo>
                      <a:lnTo>
                        <a:pt x="208" y="1026"/>
                      </a:lnTo>
                      <a:lnTo>
                        <a:pt x="207" y="1026"/>
                      </a:lnTo>
                      <a:lnTo>
                        <a:pt x="204" y="1026"/>
                      </a:lnTo>
                      <a:lnTo>
                        <a:pt x="202" y="1026"/>
                      </a:lnTo>
                      <a:lnTo>
                        <a:pt x="196" y="1025"/>
                      </a:lnTo>
                      <a:lnTo>
                        <a:pt x="191" y="1025"/>
                      </a:lnTo>
                      <a:lnTo>
                        <a:pt x="185" y="1025"/>
                      </a:lnTo>
                      <a:lnTo>
                        <a:pt x="180" y="1027"/>
                      </a:lnTo>
                      <a:lnTo>
                        <a:pt x="178" y="1027"/>
                      </a:lnTo>
                      <a:lnTo>
                        <a:pt x="177" y="1029"/>
                      </a:lnTo>
                      <a:lnTo>
                        <a:pt x="168" y="1036"/>
                      </a:lnTo>
                      <a:lnTo>
                        <a:pt x="160" y="1042"/>
                      </a:lnTo>
                      <a:lnTo>
                        <a:pt x="152" y="1047"/>
                      </a:lnTo>
                      <a:lnTo>
                        <a:pt x="145" y="1051"/>
                      </a:lnTo>
                      <a:lnTo>
                        <a:pt x="137" y="1053"/>
                      </a:lnTo>
                      <a:lnTo>
                        <a:pt x="129" y="1054"/>
                      </a:lnTo>
                      <a:lnTo>
                        <a:pt x="121" y="1054"/>
                      </a:lnTo>
                      <a:lnTo>
                        <a:pt x="112" y="1053"/>
                      </a:lnTo>
                      <a:lnTo>
                        <a:pt x="96" y="1047"/>
                      </a:lnTo>
                      <a:lnTo>
                        <a:pt x="81" y="1039"/>
                      </a:lnTo>
                      <a:lnTo>
                        <a:pt x="67" y="1030"/>
                      </a:lnTo>
                      <a:lnTo>
                        <a:pt x="54" y="1020"/>
                      </a:lnTo>
                      <a:lnTo>
                        <a:pt x="41" y="1009"/>
                      </a:lnTo>
                      <a:lnTo>
                        <a:pt x="28" y="998"/>
                      </a:lnTo>
                      <a:lnTo>
                        <a:pt x="14" y="986"/>
                      </a:lnTo>
                      <a:lnTo>
                        <a:pt x="0" y="974"/>
                      </a:lnTo>
                      <a:lnTo>
                        <a:pt x="1" y="976"/>
                      </a:lnTo>
                      <a:lnTo>
                        <a:pt x="0" y="976"/>
                      </a:lnTo>
                      <a:lnTo>
                        <a:pt x="0" y="974"/>
                      </a:lnTo>
                      <a:lnTo>
                        <a:pt x="0" y="974"/>
                      </a:lnTo>
                      <a:lnTo>
                        <a:pt x="0" y="974"/>
                      </a:lnTo>
                      <a:lnTo>
                        <a:pt x="27" y="954"/>
                      </a:lnTo>
                      <a:close/>
                    </a:path>
                  </a:pathLst>
                </a:custGeom>
                <a:solidFill>
                  <a:srgbClr val="E2E2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40" name="Freeform 96"/>
                <p:cNvSpPr>
                  <a:spLocks/>
                </p:cNvSpPr>
                <p:nvPr/>
              </p:nvSpPr>
              <p:spPr bwMode="auto">
                <a:xfrm>
                  <a:off x="4932" y="2062"/>
                  <a:ext cx="180" cy="318"/>
                </a:xfrm>
                <a:custGeom>
                  <a:avLst/>
                  <a:gdLst>
                    <a:gd name="T0" fmla="*/ 503 w 539"/>
                    <a:gd name="T1" fmla="*/ 841 h 955"/>
                    <a:gd name="T2" fmla="*/ 455 w 539"/>
                    <a:gd name="T3" fmla="*/ 840 h 955"/>
                    <a:gd name="T4" fmla="*/ 438 w 539"/>
                    <a:gd name="T5" fmla="*/ 833 h 955"/>
                    <a:gd name="T6" fmla="*/ 412 w 539"/>
                    <a:gd name="T7" fmla="*/ 828 h 955"/>
                    <a:gd name="T8" fmla="*/ 383 w 539"/>
                    <a:gd name="T9" fmla="*/ 805 h 955"/>
                    <a:gd name="T10" fmla="*/ 365 w 539"/>
                    <a:gd name="T11" fmla="*/ 769 h 955"/>
                    <a:gd name="T12" fmla="*/ 326 w 539"/>
                    <a:gd name="T13" fmla="*/ 717 h 955"/>
                    <a:gd name="T14" fmla="*/ 285 w 539"/>
                    <a:gd name="T15" fmla="*/ 658 h 955"/>
                    <a:gd name="T16" fmla="*/ 277 w 539"/>
                    <a:gd name="T17" fmla="*/ 584 h 955"/>
                    <a:gd name="T18" fmla="*/ 288 w 539"/>
                    <a:gd name="T19" fmla="*/ 545 h 955"/>
                    <a:gd name="T20" fmla="*/ 316 w 539"/>
                    <a:gd name="T21" fmla="*/ 522 h 955"/>
                    <a:gd name="T22" fmla="*/ 317 w 539"/>
                    <a:gd name="T23" fmla="*/ 501 h 955"/>
                    <a:gd name="T24" fmla="*/ 279 w 539"/>
                    <a:gd name="T25" fmla="*/ 490 h 955"/>
                    <a:gd name="T26" fmla="*/ 241 w 539"/>
                    <a:gd name="T27" fmla="*/ 452 h 955"/>
                    <a:gd name="T28" fmla="*/ 238 w 539"/>
                    <a:gd name="T29" fmla="*/ 396 h 955"/>
                    <a:gd name="T30" fmla="*/ 268 w 539"/>
                    <a:gd name="T31" fmla="*/ 345 h 955"/>
                    <a:gd name="T32" fmla="*/ 252 w 539"/>
                    <a:gd name="T33" fmla="*/ 321 h 955"/>
                    <a:gd name="T34" fmla="*/ 260 w 539"/>
                    <a:gd name="T35" fmla="*/ 277 h 955"/>
                    <a:gd name="T36" fmla="*/ 261 w 539"/>
                    <a:gd name="T37" fmla="*/ 259 h 955"/>
                    <a:gd name="T38" fmla="*/ 259 w 539"/>
                    <a:gd name="T39" fmla="*/ 250 h 955"/>
                    <a:gd name="T40" fmla="*/ 229 w 539"/>
                    <a:gd name="T41" fmla="*/ 238 h 955"/>
                    <a:gd name="T42" fmla="*/ 192 w 539"/>
                    <a:gd name="T43" fmla="*/ 239 h 955"/>
                    <a:gd name="T44" fmla="*/ 168 w 539"/>
                    <a:gd name="T45" fmla="*/ 251 h 955"/>
                    <a:gd name="T46" fmla="*/ 144 w 539"/>
                    <a:gd name="T47" fmla="*/ 248 h 955"/>
                    <a:gd name="T48" fmla="*/ 111 w 539"/>
                    <a:gd name="T49" fmla="*/ 229 h 955"/>
                    <a:gd name="T50" fmla="*/ 93 w 539"/>
                    <a:gd name="T51" fmla="*/ 215 h 955"/>
                    <a:gd name="T52" fmla="*/ 87 w 539"/>
                    <a:gd name="T53" fmla="*/ 158 h 955"/>
                    <a:gd name="T54" fmla="*/ 75 w 539"/>
                    <a:gd name="T55" fmla="*/ 127 h 955"/>
                    <a:gd name="T56" fmla="*/ 92 w 539"/>
                    <a:gd name="T57" fmla="*/ 71 h 955"/>
                    <a:gd name="T58" fmla="*/ 104 w 539"/>
                    <a:gd name="T59" fmla="*/ 14 h 955"/>
                    <a:gd name="T60" fmla="*/ 77 w 539"/>
                    <a:gd name="T61" fmla="*/ 33 h 955"/>
                    <a:gd name="T62" fmla="*/ 60 w 539"/>
                    <a:gd name="T63" fmla="*/ 113 h 955"/>
                    <a:gd name="T64" fmla="*/ 34 w 539"/>
                    <a:gd name="T65" fmla="*/ 194 h 955"/>
                    <a:gd name="T66" fmla="*/ 0 w 539"/>
                    <a:gd name="T67" fmla="*/ 366 h 955"/>
                    <a:gd name="T68" fmla="*/ 21 w 539"/>
                    <a:gd name="T69" fmla="*/ 565 h 955"/>
                    <a:gd name="T70" fmla="*/ 15 w 539"/>
                    <a:gd name="T71" fmla="*/ 585 h 955"/>
                    <a:gd name="T72" fmla="*/ 17 w 539"/>
                    <a:gd name="T73" fmla="*/ 627 h 955"/>
                    <a:gd name="T74" fmla="*/ 42 w 539"/>
                    <a:gd name="T75" fmla="*/ 620 h 955"/>
                    <a:gd name="T76" fmla="*/ 55 w 539"/>
                    <a:gd name="T77" fmla="*/ 580 h 955"/>
                    <a:gd name="T78" fmla="*/ 60 w 539"/>
                    <a:gd name="T79" fmla="*/ 525 h 955"/>
                    <a:gd name="T80" fmla="*/ 77 w 539"/>
                    <a:gd name="T81" fmla="*/ 499 h 955"/>
                    <a:gd name="T82" fmla="*/ 96 w 539"/>
                    <a:gd name="T83" fmla="*/ 504 h 955"/>
                    <a:gd name="T84" fmla="*/ 108 w 539"/>
                    <a:gd name="T85" fmla="*/ 522 h 955"/>
                    <a:gd name="T86" fmla="*/ 97 w 539"/>
                    <a:gd name="T87" fmla="*/ 594 h 955"/>
                    <a:gd name="T88" fmla="*/ 111 w 539"/>
                    <a:gd name="T89" fmla="*/ 673 h 955"/>
                    <a:gd name="T90" fmla="*/ 133 w 539"/>
                    <a:gd name="T91" fmla="*/ 715 h 955"/>
                    <a:gd name="T92" fmla="*/ 159 w 539"/>
                    <a:gd name="T93" fmla="*/ 747 h 955"/>
                    <a:gd name="T94" fmla="*/ 183 w 539"/>
                    <a:gd name="T95" fmla="*/ 762 h 955"/>
                    <a:gd name="T96" fmla="*/ 204 w 539"/>
                    <a:gd name="T97" fmla="*/ 782 h 955"/>
                    <a:gd name="T98" fmla="*/ 228 w 539"/>
                    <a:gd name="T99" fmla="*/ 808 h 955"/>
                    <a:gd name="T100" fmla="*/ 243 w 539"/>
                    <a:gd name="T101" fmla="*/ 879 h 955"/>
                    <a:gd name="T102" fmla="*/ 255 w 539"/>
                    <a:gd name="T103" fmla="*/ 954 h 955"/>
                    <a:gd name="T104" fmla="*/ 276 w 539"/>
                    <a:gd name="T105" fmla="*/ 941 h 955"/>
                    <a:gd name="T106" fmla="*/ 285 w 539"/>
                    <a:gd name="T107" fmla="*/ 919 h 955"/>
                    <a:gd name="T108" fmla="*/ 304 w 539"/>
                    <a:gd name="T109" fmla="*/ 875 h 955"/>
                    <a:gd name="T110" fmla="*/ 334 w 539"/>
                    <a:gd name="T111" fmla="*/ 852 h 955"/>
                    <a:gd name="T112" fmla="*/ 352 w 539"/>
                    <a:gd name="T113" fmla="*/ 875 h 955"/>
                    <a:gd name="T114" fmla="*/ 411 w 539"/>
                    <a:gd name="T115" fmla="*/ 884 h 955"/>
                    <a:gd name="T116" fmla="*/ 507 w 539"/>
                    <a:gd name="T117" fmla="*/ 870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9" h="955">
                      <a:moveTo>
                        <a:pt x="539" y="837"/>
                      </a:moveTo>
                      <a:lnTo>
                        <a:pt x="526" y="840"/>
                      </a:lnTo>
                      <a:lnTo>
                        <a:pt x="515" y="840"/>
                      </a:lnTo>
                      <a:lnTo>
                        <a:pt x="503" y="841"/>
                      </a:lnTo>
                      <a:lnTo>
                        <a:pt x="491" y="841"/>
                      </a:lnTo>
                      <a:lnTo>
                        <a:pt x="478" y="841"/>
                      </a:lnTo>
                      <a:lnTo>
                        <a:pt x="467" y="840"/>
                      </a:lnTo>
                      <a:lnTo>
                        <a:pt x="455" y="840"/>
                      </a:lnTo>
                      <a:lnTo>
                        <a:pt x="442" y="840"/>
                      </a:lnTo>
                      <a:lnTo>
                        <a:pt x="440" y="839"/>
                      </a:lnTo>
                      <a:lnTo>
                        <a:pt x="438" y="836"/>
                      </a:lnTo>
                      <a:lnTo>
                        <a:pt x="438" y="833"/>
                      </a:lnTo>
                      <a:lnTo>
                        <a:pt x="438" y="831"/>
                      </a:lnTo>
                      <a:lnTo>
                        <a:pt x="429" y="832"/>
                      </a:lnTo>
                      <a:lnTo>
                        <a:pt x="420" y="831"/>
                      </a:lnTo>
                      <a:lnTo>
                        <a:pt x="412" y="828"/>
                      </a:lnTo>
                      <a:lnTo>
                        <a:pt x="405" y="823"/>
                      </a:lnTo>
                      <a:lnTo>
                        <a:pt x="398" y="818"/>
                      </a:lnTo>
                      <a:lnTo>
                        <a:pt x="391" y="811"/>
                      </a:lnTo>
                      <a:lnTo>
                        <a:pt x="383" y="805"/>
                      </a:lnTo>
                      <a:lnTo>
                        <a:pt x="375" y="800"/>
                      </a:lnTo>
                      <a:lnTo>
                        <a:pt x="369" y="791"/>
                      </a:lnTo>
                      <a:lnTo>
                        <a:pt x="366" y="780"/>
                      </a:lnTo>
                      <a:lnTo>
                        <a:pt x="365" y="769"/>
                      </a:lnTo>
                      <a:lnTo>
                        <a:pt x="362" y="760"/>
                      </a:lnTo>
                      <a:lnTo>
                        <a:pt x="350" y="746"/>
                      </a:lnTo>
                      <a:lnTo>
                        <a:pt x="338" y="731"/>
                      </a:lnTo>
                      <a:lnTo>
                        <a:pt x="326" y="717"/>
                      </a:lnTo>
                      <a:lnTo>
                        <a:pt x="313" y="703"/>
                      </a:lnTo>
                      <a:lnTo>
                        <a:pt x="303" y="689"/>
                      </a:lnTo>
                      <a:lnTo>
                        <a:pt x="292" y="675"/>
                      </a:lnTo>
                      <a:lnTo>
                        <a:pt x="285" y="658"/>
                      </a:lnTo>
                      <a:lnTo>
                        <a:pt x="278" y="640"/>
                      </a:lnTo>
                      <a:lnTo>
                        <a:pt x="276" y="622"/>
                      </a:lnTo>
                      <a:lnTo>
                        <a:pt x="276" y="602"/>
                      </a:lnTo>
                      <a:lnTo>
                        <a:pt x="277" y="584"/>
                      </a:lnTo>
                      <a:lnTo>
                        <a:pt x="278" y="566"/>
                      </a:lnTo>
                      <a:lnTo>
                        <a:pt x="279" y="560"/>
                      </a:lnTo>
                      <a:lnTo>
                        <a:pt x="283" y="552"/>
                      </a:lnTo>
                      <a:lnTo>
                        <a:pt x="288" y="545"/>
                      </a:lnTo>
                      <a:lnTo>
                        <a:pt x="295" y="540"/>
                      </a:lnTo>
                      <a:lnTo>
                        <a:pt x="301" y="534"/>
                      </a:lnTo>
                      <a:lnTo>
                        <a:pt x="309" y="527"/>
                      </a:lnTo>
                      <a:lnTo>
                        <a:pt x="316" y="522"/>
                      </a:lnTo>
                      <a:lnTo>
                        <a:pt x="322" y="516"/>
                      </a:lnTo>
                      <a:lnTo>
                        <a:pt x="322" y="510"/>
                      </a:lnTo>
                      <a:lnTo>
                        <a:pt x="319" y="505"/>
                      </a:lnTo>
                      <a:lnTo>
                        <a:pt x="317" y="501"/>
                      </a:lnTo>
                      <a:lnTo>
                        <a:pt x="318" y="496"/>
                      </a:lnTo>
                      <a:lnTo>
                        <a:pt x="305" y="498"/>
                      </a:lnTo>
                      <a:lnTo>
                        <a:pt x="292" y="495"/>
                      </a:lnTo>
                      <a:lnTo>
                        <a:pt x="279" y="490"/>
                      </a:lnTo>
                      <a:lnTo>
                        <a:pt x="268" y="483"/>
                      </a:lnTo>
                      <a:lnTo>
                        <a:pt x="257" y="474"/>
                      </a:lnTo>
                      <a:lnTo>
                        <a:pt x="248" y="464"/>
                      </a:lnTo>
                      <a:lnTo>
                        <a:pt x="241" y="452"/>
                      </a:lnTo>
                      <a:lnTo>
                        <a:pt x="234" y="439"/>
                      </a:lnTo>
                      <a:lnTo>
                        <a:pt x="232" y="424"/>
                      </a:lnTo>
                      <a:lnTo>
                        <a:pt x="233" y="410"/>
                      </a:lnTo>
                      <a:lnTo>
                        <a:pt x="238" y="396"/>
                      </a:lnTo>
                      <a:lnTo>
                        <a:pt x="245" y="384"/>
                      </a:lnTo>
                      <a:lnTo>
                        <a:pt x="252" y="371"/>
                      </a:lnTo>
                      <a:lnTo>
                        <a:pt x="261" y="358"/>
                      </a:lnTo>
                      <a:lnTo>
                        <a:pt x="268" y="345"/>
                      </a:lnTo>
                      <a:lnTo>
                        <a:pt x="274" y="332"/>
                      </a:lnTo>
                      <a:lnTo>
                        <a:pt x="266" y="330"/>
                      </a:lnTo>
                      <a:lnTo>
                        <a:pt x="259" y="326"/>
                      </a:lnTo>
                      <a:lnTo>
                        <a:pt x="252" y="321"/>
                      </a:lnTo>
                      <a:lnTo>
                        <a:pt x="248" y="315"/>
                      </a:lnTo>
                      <a:lnTo>
                        <a:pt x="245" y="301"/>
                      </a:lnTo>
                      <a:lnTo>
                        <a:pt x="251" y="288"/>
                      </a:lnTo>
                      <a:lnTo>
                        <a:pt x="260" y="277"/>
                      </a:lnTo>
                      <a:lnTo>
                        <a:pt x="265" y="262"/>
                      </a:lnTo>
                      <a:lnTo>
                        <a:pt x="265" y="260"/>
                      </a:lnTo>
                      <a:lnTo>
                        <a:pt x="263" y="259"/>
                      </a:lnTo>
                      <a:lnTo>
                        <a:pt x="261" y="259"/>
                      </a:lnTo>
                      <a:lnTo>
                        <a:pt x="259" y="259"/>
                      </a:lnTo>
                      <a:lnTo>
                        <a:pt x="259" y="256"/>
                      </a:lnTo>
                      <a:lnTo>
                        <a:pt x="259" y="252"/>
                      </a:lnTo>
                      <a:lnTo>
                        <a:pt x="259" y="250"/>
                      </a:lnTo>
                      <a:lnTo>
                        <a:pt x="259" y="246"/>
                      </a:lnTo>
                      <a:lnTo>
                        <a:pt x="248" y="243"/>
                      </a:lnTo>
                      <a:lnTo>
                        <a:pt x="239" y="241"/>
                      </a:lnTo>
                      <a:lnTo>
                        <a:pt x="229" y="238"/>
                      </a:lnTo>
                      <a:lnTo>
                        <a:pt x="220" y="237"/>
                      </a:lnTo>
                      <a:lnTo>
                        <a:pt x="211" y="235"/>
                      </a:lnTo>
                      <a:lnTo>
                        <a:pt x="201" y="237"/>
                      </a:lnTo>
                      <a:lnTo>
                        <a:pt x="192" y="239"/>
                      </a:lnTo>
                      <a:lnTo>
                        <a:pt x="181" y="246"/>
                      </a:lnTo>
                      <a:lnTo>
                        <a:pt x="179" y="248"/>
                      </a:lnTo>
                      <a:lnTo>
                        <a:pt x="173" y="250"/>
                      </a:lnTo>
                      <a:lnTo>
                        <a:pt x="168" y="251"/>
                      </a:lnTo>
                      <a:lnTo>
                        <a:pt x="163" y="251"/>
                      </a:lnTo>
                      <a:lnTo>
                        <a:pt x="157" y="251"/>
                      </a:lnTo>
                      <a:lnTo>
                        <a:pt x="150" y="250"/>
                      </a:lnTo>
                      <a:lnTo>
                        <a:pt x="144" y="248"/>
                      </a:lnTo>
                      <a:lnTo>
                        <a:pt x="137" y="246"/>
                      </a:lnTo>
                      <a:lnTo>
                        <a:pt x="128" y="241"/>
                      </a:lnTo>
                      <a:lnTo>
                        <a:pt x="120" y="234"/>
                      </a:lnTo>
                      <a:lnTo>
                        <a:pt x="111" y="229"/>
                      </a:lnTo>
                      <a:lnTo>
                        <a:pt x="101" y="225"/>
                      </a:lnTo>
                      <a:lnTo>
                        <a:pt x="97" y="222"/>
                      </a:lnTo>
                      <a:lnTo>
                        <a:pt x="95" y="219"/>
                      </a:lnTo>
                      <a:lnTo>
                        <a:pt x="93" y="215"/>
                      </a:lnTo>
                      <a:lnTo>
                        <a:pt x="91" y="209"/>
                      </a:lnTo>
                      <a:lnTo>
                        <a:pt x="89" y="191"/>
                      </a:lnTo>
                      <a:lnTo>
                        <a:pt x="89" y="173"/>
                      </a:lnTo>
                      <a:lnTo>
                        <a:pt x="87" y="158"/>
                      </a:lnTo>
                      <a:lnTo>
                        <a:pt x="78" y="142"/>
                      </a:lnTo>
                      <a:lnTo>
                        <a:pt x="75" y="137"/>
                      </a:lnTo>
                      <a:lnTo>
                        <a:pt x="75" y="132"/>
                      </a:lnTo>
                      <a:lnTo>
                        <a:pt x="75" y="127"/>
                      </a:lnTo>
                      <a:lnTo>
                        <a:pt x="78" y="122"/>
                      </a:lnTo>
                      <a:lnTo>
                        <a:pt x="87" y="106"/>
                      </a:lnTo>
                      <a:lnTo>
                        <a:pt x="91" y="88"/>
                      </a:lnTo>
                      <a:lnTo>
                        <a:pt x="92" y="71"/>
                      </a:lnTo>
                      <a:lnTo>
                        <a:pt x="95" y="56"/>
                      </a:lnTo>
                      <a:lnTo>
                        <a:pt x="99" y="43"/>
                      </a:lnTo>
                      <a:lnTo>
                        <a:pt x="101" y="30"/>
                      </a:lnTo>
                      <a:lnTo>
                        <a:pt x="104" y="14"/>
                      </a:lnTo>
                      <a:lnTo>
                        <a:pt x="106" y="0"/>
                      </a:lnTo>
                      <a:lnTo>
                        <a:pt x="95" y="13"/>
                      </a:lnTo>
                      <a:lnTo>
                        <a:pt x="84" y="25"/>
                      </a:lnTo>
                      <a:lnTo>
                        <a:pt x="77" y="33"/>
                      </a:lnTo>
                      <a:lnTo>
                        <a:pt x="70" y="38"/>
                      </a:lnTo>
                      <a:lnTo>
                        <a:pt x="61" y="88"/>
                      </a:lnTo>
                      <a:lnTo>
                        <a:pt x="61" y="97"/>
                      </a:lnTo>
                      <a:lnTo>
                        <a:pt x="60" y="113"/>
                      </a:lnTo>
                      <a:lnTo>
                        <a:pt x="56" y="133"/>
                      </a:lnTo>
                      <a:lnTo>
                        <a:pt x="51" y="155"/>
                      </a:lnTo>
                      <a:lnTo>
                        <a:pt x="43" y="176"/>
                      </a:lnTo>
                      <a:lnTo>
                        <a:pt x="34" y="194"/>
                      </a:lnTo>
                      <a:lnTo>
                        <a:pt x="25" y="208"/>
                      </a:lnTo>
                      <a:lnTo>
                        <a:pt x="20" y="216"/>
                      </a:lnTo>
                      <a:lnTo>
                        <a:pt x="0" y="293"/>
                      </a:lnTo>
                      <a:lnTo>
                        <a:pt x="0" y="366"/>
                      </a:lnTo>
                      <a:lnTo>
                        <a:pt x="16" y="416"/>
                      </a:lnTo>
                      <a:lnTo>
                        <a:pt x="11" y="463"/>
                      </a:lnTo>
                      <a:lnTo>
                        <a:pt x="26" y="532"/>
                      </a:lnTo>
                      <a:lnTo>
                        <a:pt x="21" y="565"/>
                      </a:lnTo>
                      <a:lnTo>
                        <a:pt x="21" y="565"/>
                      </a:lnTo>
                      <a:lnTo>
                        <a:pt x="21" y="566"/>
                      </a:lnTo>
                      <a:lnTo>
                        <a:pt x="18" y="572"/>
                      </a:lnTo>
                      <a:lnTo>
                        <a:pt x="15" y="585"/>
                      </a:lnTo>
                      <a:lnTo>
                        <a:pt x="9" y="605"/>
                      </a:lnTo>
                      <a:lnTo>
                        <a:pt x="3" y="625"/>
                      </a:lnTo>
                      <a:lnTo>
                        <a:pt x="11" y="627"/>
                      </a:lnTo>
                      <a:lnTo>
                        <a:pt x="17" y="627"/>
                      </a:lnTo>
                      <a:lnTo>
                        <a:pt x="24" y="627"/>
                      </a:lnTo>
                      <a:lnTo>
                        <a:pt x="31" y="625"/>
                      </a:lnTo>
                      <a:lnTo>
                        <a:pt x="37" y="623"/>
                      </a:lnTo>
                      <a:lnTo>
                        <a:pt x="42" y="620"/>
                      </a:lnTo>
                      <a:lnTo>
                        <a:pt x="47" y="615"/>
                      </a:lnTo>
                      <a:lnTo>
                        <a:pt x="51" y="610"/>
                      </a:lnTo>
                      <a:lnTo>
                        <a:pt x="56" y="596"/>
                      </a:lnTo>
                      <a:lnTo>
                        <a:pt x="55" y="580"/>
                      </a:lnTo>
                      <a:lnTo>
                        <a:pt x="52" y="563"/>
                      </a:lnTo>
                      <a:lnTo>
                        <a:pt x="51" y="547"/>
                      </a:lnTo>
                      <a:lnTo>
                        <a:pt x="55" y="535"/>
                      </a:lnTo>
                      <a:lnTo>
                        <a:pt x="60" y="525"/>
                      </a:lnTo>
                      <a:lnTo>
                        <a:pt x="65" y="513"/>
                      </a:lnTo>
                      <a:lnTo>
                        <a:pt x="65" y="500"/>
                      </a:lnTo>
                      <a:lnTo>
                        <a:pt x="70" y="499"/>
                      </a:lnTo>
                      <a:lnTo>
                        <a:pt x="77" y="499"/>
                      </a:lnTo>
                      <a:lnTo>
                        <a:pt x="82" y="500"/>
                      </a:lnTo>
                      <a:lnTo>
                        <a:pt x="87" y="500"/>
                      </a:lnTo>
                      <a:lnTo>
                        <a:pt x="92" y="503"/>
                      </a:lnTo>
                      <a:lnTo>
                        <a:pt x="96" y="504"/>
                      </a:lnTo>
                      <a:lnTo>
                        <a:pt x="101" y="507"/>
                      </a:lnTo>
                      <a:lnTo>
                        <a:pt x="105" y="509"/>
                      </a:lnTo>
                      <a:lnTo>
                        <a:pt x="108" y="514"/>
                      </a:lnTo>
                      <a:lnTo>
                        <a:pt x="108" y="522"/>
                      </a:lnTo>
                      <a:lnTo>
                        <a:pt x="104" y="531"/>
                      </a:lnTo>
                      <a:lnTo>
                        <a:pt x="101" y="540"/>
                      </a:lnTo>
                      <a:lnTo>
                        <a:pt x="99" y="567"/>
                      </a:lnTo>
                      <a:lnTo>
                        <a:pt x="97" y="594"/>
                      </a:lnTo>
                      <a:lnTo>
                        <a:pt x="100" y="622"/>
                      </a:lnTo>
                      <a:lnTo>
                        <a:pt x="105" y="650"/>
                      </a:lnTo>
                      <a:lnTo>
                        <a:pt x="108" y="662"/>
                      </a:lnTo>
                      <a:lnTo>
                        <a:pt x="111" y="673"/>
                      </a:lnTo>
                      <a:lnTo>
                        <a:pt x="117" y="685"/>
                      </a:lnTo>
                      <a:lnTo>
                        <a:pt x="122" y="695"/>
                      </a:lnTo>
                      <a:lnTo>
                        <a:pt x="127" y="706"/>
                      </a:lnTo>
                      <a:lnTo>
                        <a:pt x="133" y="715"/>
                      </a:lnTo>
                      <a:lnTo>
                        <a:pt x="140" y="726"/>
                      </a:lnTo>
                      <a:lnTo>
                        <a:pt x="148" y="737"/>
                      </a:lnTo>
                      <a:lnTo>
                        <a:pt x="153" y="742"/>
                      </a:lnTo>
                      <a:lnTo>
                        <a:pt x="159" y="747"/>
                      </a:lnTo>
                      <a:lnTo>
                        <a:pt x="164" y="751"/>
                      </a:lnTo>
                      <a:lnTo>
                        <a:pt x="171" y="755"/>
                      </a:lnTo>
                      <a:lnTo>
                        <a:pt x="177" y="759"/>
                      </a:lnTo>
                      <a:lnTo>
                        <a:pt x="183" y="762"/>
                      </a:lnTo>
                      <a:lnTo>
                        <a:pt x="188" y="766"/>
                      </a:lnTo>
                      <a:lnTo>
                        <a:pt x="192" y="770"/>
                      </a:lnTo>
                      <a:lnTo>
                        <a:pt x="198" y="777"/>
                      </a:lnTo>
                      <a:lnTo>
                        <a:pt x="204" y="782"/>
                      </a:lnTo>
                      <a:lnTo>
                        <a:pt x="211" y="788"/>
                      </a:lnTo>
                      <a:lnTo>
                        <a:pt x="217" y="795"/>
                      </a:lnTo>
                      <a:lnTo>
                        <a:pt x="223" y="801"/>
                      </a:lnTo>
                      <a:lnTo>
                        <a:pt x="228" y="808"/>
                      </a:lnTo>
                      <a:lnTo>
                        <a:pt x="232" y="815"/>
                      </a:lnTo>
                      <a:lnTo>
                        <a:pt x="234" y="823"/>
                      </a:lnTo>
                      <a:lnTo>
                        <a:pt x="241" y="852"/>
                      </a:lnTo>
                      <a:lnTo>
                        <a:pt x="243" y="879"/>
                      </a:lnTo>
                      <a:lnTo>
                        <a:pt x="245" y="906"/>
                      </a:lnTo>
                      <a:lnTo>
                        <a:pt x="245" y="934"/>
                      </a:lnTo>
                      <a:lnTo>
                        <a:pt x="247" y="946"/>
                      </a:lnTo>
                      <a:lnTo>
                        <a:pt x="255" y="954"/>
                      </a:lnTo>
                      <a:lnTo>
                        <a:pt x="264" y="955"/>
                      </a:lnTo>
                      <a:lnTo>
                        <a:pt x="274" y="951"/>
                      </a:lnTo>
                      <a:lnTo>
                        <a:pt x="276" y="947"/>
                      </a:lnTo>
                      <a:lnTo>
                        <a:pt x="276" y="941"/>
                      </a:lnTo>
                      <a:lnTo>
                        <a:pt x="274" y="934"/>
                      </a:lnTo>
                      <a:lnTo>
                        <a:pt x="274" y="928"/>
                      </a:lnTo>
                      <a:lnTo>
                        <a:pt x="278" y="921"/>
                      </a:lnTo>
                      <a:lnTo>
                        <a:pt x="285" y="919"/>
                      </a:lnTo>
                      <a:lnTo>
                        <a:pt x="288" y="916"/>
                      </a:lnTo>
                      <a:lnTo>
                        <a:pt x="291" y="914"/>
                      </a:lnTo>
                      <a:lnTo>
                        <a:pt x="297" y="894"/>
                      </a:lnTo>
                      <a:lnTo>
                        <a:pt x="304" y="875"/>
                      </a:lnTo>
                      <a:lnTo>
                        <a:pt x="312" y="858"/>
                      </a:lnTo>
                      <a:lnTo>
                        <a:pt x="322" y="848"/>
                      </a:lnTo>
                      <a:lnTo>
                        <a:pt x="329" y="848"/>
                      </a:lnTo>
                      <a:lnTo>
                        <a:pt x="334" y="852"/>
                      </a:lnTo>
                      <a:lnTo>
                        <a:pt x="338" y="857"/>
                      </a:lnTo>
                      <a:lnTo>
                        <a:pt x="343" y="862"/>
                      </a:lnTo>
                      <a:lnTo>
                        <a:pt x="347" y="868"/>
                      </a:lnTo>
                      <a:lnTo>
                        <a:pt x="352" y="875"/>
                      </a:lnTo>
                      <a:lnTo>
                        <a:pt x="358" y="879"/>
                      </a:lnTo>
                      <a:lnTo>
                        <a:pt x="365" y="880"/>
                      </a:lnTo>
                      <a:lnTo>
                        <a:pt x="387" y="881"/>
                      </a:lnTo>
                      <a:lnTo>
                        <a:pt x="411" y="884"/>
                      </a:lnTo>
                      <a:lnTo>
                        <a:pt x="437" y="884"/>
                      </a:lnTo>
                      <a:lnTo>
                        <a:pt x="462" y="883"/>
                      </a:lnTo>
                      <a:lnTo>
                        <a:pt x="485" y="877"/>
                      </a:lnTo>
                      <a:lnTo>
                        <a:pt x="507" y="870"/>
                      </a:lnTo>
                      <a:lnTo>
                        <a:pt x="525" y="857"/>
                      </a:lnTo>
                      <a:lnTo>
                        <a:pt x="539" y="837"/>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41" name="Freeform 97"/>
                <p:cNvSpPr>
                  <a:spLocks/>
                </p:cNvSpPr>
                <p:nvPr/>
              </p:nvSpPr>
              <p:spPr bwMode="auto">
                <a:xfrm>
                  <a:off x="4972" y="2053"/>
                  <a:ext cx="1" cy="1"/>
                </a:xfrm>
                <a:custGeom>
                  <a:avLst/>
                  <a:gdLst>
                    <a:gd name="T0" fmla="*/ 1 w 1"/>
                    <a:gd name="T1" fmla="*/ 0 h 1"/>
                    <a:gd name="T2" fmla="*/ 0 w 1"/>
                    <a:gd name="T3" fmla="*/ 0 h 1"/>
                    <a:gd name="T4" fmla="*/ 0 w 1"/>
                    <a:gd name="T5" fmla="*/ 0 h 1"/>
                    <a:gd name="T6" fmla="*/ 0 w 1"/>
                    <a:gd name="T7" fmla="*/ 1 h 1"/>
                    <a:gd name="T8" fmla="*/ 0 w 1"/>
                    <a:gd name="T9" fmla="*/ 1 h 1"/>
                    <a:gd name="T10" fmla="*/ 0 w 1"/>
                    <a:gd name="T11" fmla="*/ 1 h 1"/>
                    <a:gd name="T12" fmla="*/ 0 w 1"/>
                    <a:gd name="T13" fmla="*/ 1 h 1"/>
                    <a:gd name="T14" fmla="*/ 0 w 1"/>
                    <a:gd name="T15" fmla="*/ 1 h 1"/>
                    <a:gd name="T16" fmla="*/ 0 w 1"/>
                    <a:gd name="T17" fmla="*/ 1 h 1"/>
                    <a:gd name="T18" fmla="*/ 0 w 1"/>
                    <a:gd name="T19" fmla="*/ 1 h 1"/>
                    <a:gd name="T20" fmla="*/ 0 w 1"/>
                    <a:gd name="T21" fmla="*/ 1 h 1"/>
                    <a:gd name="T22" fmla="*/ 0 w 1"/>
                    <a:gd name="T23" fmla="*/ 1 h 1"/>
                    <a:gd name="T24" fmla="*/ 1 w 1"/>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1">
                      <a:moveTo>
                        <a:pt x="1" y="0"/>
                      </a:moveTo>
                      <a:lnTo>
                        <a:pt x="0" y="0"/>
                      </a:lnTo>
                      <a:lnTo>
                        <a:pt x="0" y="0"/>
                      </a:lnTo>
                      <a:lnTo>
                        <a:pt x="0" y="1"/>
                      </a:lnTo>
                      <a:lnTo>
                        <a:pt x="0" y="1"/>
                      </a:lnTo>
                      <a:lnTo>
                        <a:pt x="0" y="1"/>
                      </a:lnTo>
                      <a:lnTo>
                        <a:pt x="0" y="1"/>
                      </a:lnTo>
                      <a:lnTo>
                        <a:pt x="0" y="1"/>
                      </a:lnTo>
                      <a:lnTo>
                        <a:pt x="0" y="1"/>
                      </a:lnTo>
                      <a:lnTo>
                        <a:pt x="0" y="1"/>
                      </a:lnTo>
                      <a:lnTo>
                        <a:pt x="0" y="1"/>
                      </a:lnTo>
                      <a:lnTo>
                        <a:pt x="0" y="1"/>
                      </a:lnTo>
                      <a:lnTo>
                        <a:pt x="1" y="0"/>
                      </a:lnTo>
                      <a:close/>
                    </a:path>
                  </a:pathLst>
                </a:custGeom>
                <a:solidFill>
                  <a:srgbClr val="8E9E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42" name="Freeform 98"/>
                <p:cNvSpPr>
                  <a:spLocks/>
                </p:cNvSpPr>
                <p:nvPr/>
              </p:nvSpPr>
              <p:spPr bwMode="auto">
                <a:xfrm>
                  <a:off x="5122" y="2027"/>
                  <a:ext cx="84" cy="309"/>
                </a:xfrm>
                <a:custGeom>
                  <a:avLst/>
                  <a:gdLst>
                    <a:gd name="T0" fmla="*/ 209 w 253"/>
                    <a:gd name="T1" fmla="*/ 115 h 925"/>
                    <a:gd name="T2" fmla="*/ 186 w 253"/>
                    <a:gd name="T3" fmla="*/ 90 h 925"/>
                    <a:gd name="T4" fmla="*/ 150 w 253"/>
                    <a:gd name="T5" fmla="*/ 60 h 925"/>
                    <a:gd name="T6" fmla="*/ 132 w 253"/>
                    <a:gd name="T7" fmla="*/ 49 h 925"/>
                    <a:gd name="T8" fmla="*/ 84 w 253"/>
                    <a:gd name="T9" fmla="*/ 14 h 925"/>
                    <a:gd name="T10" fmla="*/ 79 w 253"/>
                    <a:gd name="T11" fmla="*/ 10 h 925"/>
                    <a:gd name="T12" fmla="*/ 68 w 253"/>
                    <a:gd name="T13" fmla="*/ 7 h 925"/>
                    <a:gd name="T14" fmla="*/ 84 w 253"/>
                    <a:gd name="T15" fmla="*/ 42 h 925"/>
                    <a:gd name="T16" fmla="*/ 92 w 253"/>
                    <a:gd name="T17" fmla="*/ 68 h 925"/>
                    <a:gd name="T18" fmla="*/ 114 w 253"/>
                    <a:gd name="T19" fmla="*/ 73 h 925"/>
                    <a:gd name="T20" fmla="*/ 132 w 253"/>
                    <a:gd name="T21" fmla="*/ 85 h 925"/>
                    <a:gd name="T22" fmla="*/ 150 w 253"/>
                    <a:gd name="T23" fmla="*/ 98 h 925"/>
                    <a:gd name="T24" fmla="*/ 166 w 253"/>
                    <a:gd name="T25" fmla="*/ 104 h 925"/>
                    <a:gd name="T26" fmla="*/ 160 w 253"/>
                    <a:gd name="T27" fmla="*/ 120 h 925"/>
                    <a:gd name="T28" fmla="*/ 135 w 253"/>
                    <a:gd name="T29" fmla="*/ 147 h 925"/>
                    <a:gd name="T30" fmla="*/ 120 w 253"/>
                    <a:gd name="T31" fmla="*/ 177 h 925"/>
                    <a:gd name="T32" fmla="*/ 77 w 253"/>
                    <a:gd name="T33" fmla="*/ 184 h 925"/>
                    <a:gd name="T34" fmla="*/ 40 w 253"/>
                    <a:gd name="T35" fmla="*/ 192 h 925"/>
                    <a:gd name="T36" fmla="*/ 15 w 253"/>
                    <a:gd name="T37" fmla="*/ 199 h 925"/>
                    <a:gd name="T38" fmla="*/ 14 w 253"/>
                    <a:gd name="T39" fmla="*/ 215 h 925"/>
                    <a:gd name="T40" fmla="*/ 73 w 253"/>
                    <a:gd name="T41" fmla="*/ 219 h 925"/>
                    <a:gd name="T42" fmla="*/ 120 w 253"/>
                    <a:gd name="T43" fmla="*/ 219 h 925"/>
                    <a:gd name="T44" fmla="*/ 121 w 253"/>
                    <a:gd name="T45" fmla="*/ 230 h 925"/>
                    <a:gd name="T46" fmla="*/ 128 w 253"/>
                    <a:gd name="T47" fmla="*/ 236 h 925"/>
                    <a:gd name="T48" fmla="*/ 128 w 253"/>
                    <a:gd name="T49" fmla="*/ 258 h 925"/>
                    <a:gd name="T50" fmla="*/ 133 w 253"/>
                    <a:gd name="T51" fmla="*/ 284 h 925"/>
                    <a:gd name="T52" fmla="*/ 164 w 253"/>
                    <a:gd name="T53" fmla="*/ 330 h 925"/>
                    <a:gd name="T54" fmla="*/ 152 w 253"/>
                    <a:gd name="T55" fmla="*/ 414 h 925"/>
                    <a:gd name="T56" fmla="*/ 120 w 253"/>
                    <a:gd name="T57" fmla="*/ 447 h 925"/>
                    <a:gd name="T58" fmla="*/ 97 w 253"/>
                    <a:gd name="T59" fmla="*/ 470 h 925"/>
                    <a:gd name="T60" fmla="*/ 103 w 253"/>
                    <a:gd name="T61" fmla="*/ 489 h 925"/>
                    <a:gd name="T62" fmla="*/ 126 w 253"/>
                    <a:gd name="T63" fmla="*/ 531 h 925"/>
                    <a:gd name="T64" fmla="*/ 147 w 253"/>
                    <a:gd name="T65" fmla="*/ 594 h 925"/>
                    <a:gd name="T66" fmla="*/ 170 w 253"/>
                    <a:gd name="T67" fmla="*/ 631 h 925"/>
                    <a:gd name="T68" fmla="*/ 188 w 253"/>
                    <a:gd name="T69" fmla="*/ 664 h 925"/>
                    <a:gd name="T70" fmla="*/ 182 w 253"/>
                    <a:gd name="T71" fmla="*/ 680 h 925"/>
                    <a:gd name="T72" fmla="*/ 156 w 253"/>
                    <a:gd name="T73" fmla="*/ 698 h 925"/>
                    <a:gd name="T74" fmla="*/ 133 w 253"/>
                    <a:gd name="T75" fmla="*/ 717 h 925"/>
                    <a:gd name="T76" fmla="*/ 160 w 253"/>
                    <a:gd name="T77" fmla="*/ 758 h 925"/>
                    <a:gd name="T78" fmla="*/ 163 w 253"/>
                    <a:gd name="T79" fmla="*/ 820 h 925"/>
                    <a:gd name="T80" fmla="*/ 132 w 253"/>
                    <a:gd name="T81" fmla="*/ 838 h 925"/>
                    <a:gd name="T82" fmla="*/ 110 w 253"/>
                    <a:gd name="T83" fmla="*/ 847 h 925"/>
                    <a:gd name="T84" fmla="*/ 134 w 253"/>
                    <a:gd name="T85" fmla="*/ 848 h 925"/>
                    <a:gd name="T86" fmla="*/ 151 w 253"/>
                    <a:gd name="T87" fmla="*/ 868 h 925"/>
                    <a:gd name="T88" fmla="*/ 156 w 253"/>
                    <a:gd name="T89" fmla="*/ 921 h 925"/>
                    <a:gd name="T90" fmla="*/ 164 w 253"/>
                    <a:gd name="T91" fmla="*/ 925 h 925"/>
                    <a:gd name="T92" fmla="*/ 205 w 253"/>
                    <a:gd name="T93" fmla="*/ 795 h 925"/>
                    <a:gd name="T94" fmla="*/ 226 w 253"/>
                    <a:gd name="T95" fmla="*/ 696 h 925"/>
                    <a:gd name="T96" fmla="*/ 241 w 253"/>
                    <a:gd name="T97" fmla="*/ 627 h 925"/>
                    <a:gd name="T98" fmla="*/ 244 w 253"/>
                    <a:gd name="T99" fmla="*/ 543 h 925"/>
                    <a:gd name="T100" fmla="*/ 232 w 253"/>
                    <a:gd name="T101" fmla="*/ 459 h 925"/>
                    <a:gd name="T102" fmla="*/ 214 w 253"/>
                    <a:gd name="T103" fmla="*/ 432 h 925"/>
                    <a:gd name="T104" fmla="*/ 197 w 253"/>
                    <a:gd name="T105" fmla="*/ 418 h 925"/>
                    <a:gd name="T106" fmla="*/ 216 w 253"/>
                    <a:gd name="T107" fmla="*/ 388 h 925"/>
                    <a:gd name="T108" fmla="*/ 236 w 253"/>
                    <a:gd name="T109" fmla="*/ 334 h 925"/>
                    <a:gd name="T110" fmla="*/ 228 w 253"/>
                    <a:gd name="T111" fmla="*/ 273 h 925"/>
                    <a:gd name="T112" fmla="*/ 221 w 253"/>
                    <a:gd name="T113" fmla="*/ 228 h 925"/>
                    <a:gd name="T114" fmla="*/ 203 w 253"/>
                    <a:gd name="T115" fmla="*/ 173 h 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3" h="925">
                      <a:moveTo>
                        <a:pt x="203" y="129"/>
                      </a:moveTo>
                      <a:lnTo>
                        <a:pt x="204" y="124"/>
                      </a:lnTo>
                      <a:lnTo>
                        <a:pt x="207" y="120"/>
                      </a:lnTo>
                      <a:lnTo>
                        <a:pt x="209" y="115"/>
                      </a:lnTo>
                      <a:lnTo>
                        <a:pt x="213" y="111"/>
                      </a:lnTo>
                      <a:lnTo>
                        <a:pt x="207" y="106"/>
                      </a:lnTo>
                      <a:lnTo>
                        <a:pt x="196" y="98"/>
                      </a:lnTo>
                      <a:lnTo>
                        <a:pt x="186" y="90"/>
                      </a:lnTo>
                      <a:lnTo>
                        <a:pt x="176" y="81"/>
                      </a:lnTo>
                      <a:lnTo>
                        <a:pt x="164" y="73"/>
                      </a:lnTo>
                      <a:lnTo>
                        <a:pt x="156" y="65"/>
                      </a:lnTo>
                      <a:lnTo>
                        <a:pt x="150" y="60"/>
                      </a:lnTo>
                      <a:lnTo>
                        <a:pt x="148" y="59"/>
                      </a:lnTo>
                      <a:lnTo>
                        <a:pt x="133" y="49"/>
                      </a:lnTo>
                      <a:lnTo>
                        <a:pt x="133" y="49"/>
                      </a:lnTo>
                      <a:lnTo>
                        <a:pt x="132" y="49"/>
                      </a:lnTo>
                      <a:lnTo>
                        <a:pt x="103" y="24"/>
                      </a:lnTo>
                      <a:lnTo>
                        <a:pt x="84" y="15"/>
                      </a:lnTo>
                      <a:lnTo>
                        <a:pt x="84" y="15"/>
                      </a:lnTo>
                      <a:lnTo>
                        <a:pt x="84" y="14"/>
                      </a:lnTo>
                      <a:lnTo>
                        <a:pt x="82" y="14"/>
                      </a:lnTo>
                      <a:lnTo>
                        <a:pt x="82" y="14"/>
                      </a:lnTo>
                      <a:lnTo>
                        <a:pt x="82" y="13"/>
                      </a:lnTo>
                      <a:lnTo>
                        <a:pt x="79" y="10"/>
                      </a:lnTo>
                      <a:lnTo>
                        <a:pt x="75" y="7"/>
                      </a:lnTo>
                      <a:lnTo>
                        <a:pt x="68" y="3"/>
                      </a:lnTo>
                      <a:lnTo>
                        <a:pt x="63" y="0"/>
                      </a:lnTo>
                      <a:lnTo>
                        <a:pt x="68" y="7"/>
                      </a:lnTo>
                      <a:lnTo>
                        <a:pt x="73" y="15"/>
                      </a:lnTo>
                      <a:lnTo>
                        <a:pt x="80" y="24"/>
                      </a:lnTo>
                      <a:lnTo>
                        <a:pt x="84" y="32"/>
                      </a:lnTo>
                      <a:lnTo>
                        <a:pt x="84" y="42"/>
                      </a:lnTo>
                      <a:lnTo>
                        <a:pt x="82" y="53"/>
                      </a:lnTo>
                      <a:lnTo>
                        <a:pt x="82" y="62"/>
                      </a:lnTo>
                      <a:lnTo>
                        <a:pt x="86" y="65"/>
                      </a:lnTo>
                      <a:lnTo>
                        <a:pt x="92" y="68"/>
                      </a:lnTo>
                      <a:lnTo>
                        <a:pt x="98" y="69"/>
                      </a:lnTo>
                      <a:lnTo>
                        <a:pt x="103" y="71"/>
                      </a:lnTo>
                      <a:lnTo>
                        <a:pt x="108" y="72"/>
                      </a:lnTo>
                      <a:lnTo>
                        <a:pt x="114" y="73"/>
                      </a:lnTo>
                      <a:lnTo>
                        <a:pt x="119" y="75"/>
                      </a:lnTo>
                      <a:lnTo>
                        <a:pt x="123" y="77"/>
                      </a:lnTo>
                      <a:lnTo>
                        <a:pt x="126" y="80"/>
                      </a:lnTo>
                      <a:lnTo>
                        <a:pt x="132" y="85"/>
                      </a:lnTo>
                      <a:lnTo>
                        <a:pt x="137" y="89"/>
                      </a:lnTo>
                      <a:lnTo>
                        <a:pt x="141" y="91"/>
                      </a:lnTo>
                      <a:lnTo>
                        <a:pt x="146" y="95"/>
                      </a:lnTo>
                      <a:lnTo>
                        <a:pt x="150" y="98"/>
                      </a:lnTo>
                      <a:lnTo>
                        <a:pt x="155" y="99"/>
                      </a:lnTo>
                      <a:lnTo>
                        <a:pt x="160" y="102"/>
                      </a:lnTo>
                      <a:lnTo>
                        <a:pt x="166" y="103"/>
                      </a:lnTo>
                      <a:lnTo>
                        <a:pt x="166" y="104"/>
                      </a:lnTo>
                      <a:lnTo>
                        <a:pt x="166" y="107"/>
                      </a:lnTo>
                      <a:lnTo>
                        <a:pt x="166" y="109"/>
                      </a:lnTo>
                      <a:lnTo>
                        <a:pt x="166" y="112"/>
                      </a:lnTo>
                      <a:lnTo>
                        <a:pt x="160" y="120"/>
                      </a:lnTo>
                      <a:lnTo>
                        <a:pt x="154" y="126"/>
                      </a:lnTo>
                      <a:lnTo>
                        <a:pt x="147" y="133"/>
                      </a:lnTo>
                      <a:lnTo>
                        <a:pt x="141" y="140"/>
                      </a:lnTo>
                      <a:lnTo>
                        <a:pt x="135" y="147"/>
                      </a:lnTo>
                      <a:lnTo>
                        <a:pt x="132" y="155"/>
                      </a:lnTo>
                      <a:lnTo>
                        <a:pt x="130" y="164"/>
                      </a:lnTo>
                      <a:lnTo>
                        <a:pt x="130" y="173"/>
                      </a:lnTo>
                      <a:lnTo>
                        <a:pt x="120" y="177"/>
                      </a:lnTo>
                      <a:lnTo>
                        <a:pt x="110" y="179"/>
                      </a:lnTo>
                      <a:lnTo>
                        <a:pt x="99" y="180"/>
                      </a:lnTo>
                      <a:lnTo>
                        <a:pt x="89" y="183"/>
                      </a:lnTo>
                      <a:lnTo>
                        <a:pt x="77" y="184"/>
                      </a:lnTo>
                      <a:lnTo>
                        <a:pt x="67" y="186"/>
                      </a:lnTo>
                      <a:lnTo>
                        <a:pt x="57" y="187"/>
                      </a:lnTo>
                      <a:lnTo>
                        <a:pt x="46" y="189"/>
                      </a:lnTo>
                      <a:lnTo>
                        <a:pt x="40" y="192"/>
                      </a:lnTo>
                      <a:lnTo>
                        <a:pt x="33" y="193"/>
                      </a:lnTo>
                      <a:lnTo>
                        <a:pt x="28" y="195"/>
                      </a:lnTo>
                      <a:lnTo>
                        <a:pt x="22" y="197"/>
                      </a:lnTo>
                      <a:lnTo>
                        <a:pt x="15" y="199"/>
                      </a:lnTo>
                      <a:lnTo>
                        <a:pt x="10" y="201"/>
                      </a:lnTo>
                      <a:lnTo>
                        <a:pt x="5" y="205"/>
                      </a:lnTo>
                      <a:lnTo>
                        <a:pt x="0" y="209"/>
                      </a:lnTo>
                      <a:lnTo>
                        <a:pt x="14" y="215"/>
                      </a:lnTo>
                      <a:lnTo>
                        <a:pt x="28" y="219"/>
                      </a:lnTo>
                      <a:lnTo>
                        <a:pt x="44" y="220"/>
                      </a:lnTo>
                      <a:lnTo>
                        <a:pt x="58" y="220"/>
                      </a:lnTo>
                      <a:lnTo>
                        <a:pt x="73" y="219"/>
                      </a:lnTo>
                      <a:lnTo>
                        <a:pt x="89" y="218"/>
                      </a:lnTo>
                      <a:lnTo>
                        <a:pt x="104" y="217"/>
                      </a:lnTo>
                      <a:lnTo>
                        <a:pt x="120" y="217"/>
                      </a:lnTo>
                      <a:lnTo>
                        <a:pt x="120" y="219"/>
                      </a:lnTo>
                      <a:lnTo>
                        <a:pt x="120" y="223"/>
                      </a:lnTo>
                      <a:lnTo>
                        <a:pt x="120" y="226"/>
                      </a:lnTo>
                      <a:lnTo>
                        <a:pt x="120" y="230"/>
                      </a:lnTo>
                      <a:lnTo>
                        <a:pt x="121" y="230"/>
                      </a:lnTo>
                      <a:lnTo>
                        <a:pt x="123" y="230"/>
                      </a:lnTo>
                      <a:lnTo>
                        <a:pt x="124" y="230"/>
                      </a:lnTo>
                      <a:lnTo>
                        <a:pt x="126" y="230"/>
                      </a:lnTo>
                      <a:lnTo>
                        <a:pt x="128" y="236"/>
                      </a:lnTo>
                      <a:lnTo>
                        <a:pt x="132" y="241"/>
                      </a:lnTo>
                      <a:lnTo>
                        <a:pt x="133" y="246"/>
                      </a:lnTo>
                      <a:lnTo>
                        <a:pt x="133" y="253"/>
                      </a:lnTo>
                      <a:lnTo>
                        <a:pt x="128" y="258"/>
                      </a:lnTo>
                      <a:lnTo>
                        <a:pt x="125" y="263"/>
                      </a:lnTo>
                      <a:lnTo>
                        <a:pt x="123" y="270"/>
                      </a:lnTo>
                      <a:lnTo>
                        <a:pt x="124" y="276"/>
                      </a:lnTo>
                      <a:lnTo>
                        <a:pt x="133" y="284"/>
                      </a:lnTo>
                      <a:lnTo>
                        <a:pt x="143" y="288"/>
                      </a:lnTo>
                      <a:lnTo>
                        <a:pt x="154" y="294"/>
                      </a:lnTo>
                      <a:lnTo>
                        <a:pt x="160" y="303"/>
                      </a:lnTo>
                      <a:lnTo>
                        <a:pt x="164" y="330"/>
                      </a:lnTo>
                      <a:lnTo>
                        <a:pt x="164" y="357"/>
                      </a:lnTo>
                      <a:lnTo>
                        <a:pt x="163" y="386"/>
                      </a:lnTo>
                      <a:lnTo>
                        <a:pt x="164" y="413"/>
                      </a:lnTo>
                      <a:lnTo>
                        <a:pt x="152" y="414"/>
                      </a:lnTo>
                      <a:lnTo>
                        <a:pt x="142" y="419"/>
                      </a:lnTo>
                      <a:lnTo>
                        <a:pt x="133" y="427"/>
                      </a:lnTo>
                      <a:lnTo>
                        <a:pt x="126" y="436"/>
                      </a:lnTo>
                      <a:lnTo>
                        <a:pt x="120" y="447"/>
                      </a:lnTo>
                      <a:lnTo>
                        <a:pt x="114" y="454"/>
                      </a:lnTo>
                      <a:lnTo>
                        <a:pt x="104" y="461"/>
                      </a:lnTo>
                      <a:lnTo>
                        <a:pt x="97" y="467"/>
                      </a:lnTo>
                      <a:lnTo>
                        <a:pt x="97" y="470"/>
                      </a:lnTo>
                      <a:lnTo>
                        <a:pt x="97" y="474"/>
                      </a:lnTo>
                      <a:lnTo>
                        <a:pt x="97" y="476"/>
                      </a:lnTo>
                      <a:lnTo>
                        <a:pt x="97" y="480"/>
                      </a:lnTo>
                      <a:lnTo>
                        <a:pt x="103" y="489"/>
                      </a:lnTo>
                      <a:lnTo>
                        <a:pt x="110" y="498"/>
                      </a:lnTo>
                      <a:lnTo>
                        <a:pt x="116" y="506"/>
                      </a:lnTo>
                      <a:lnTo>
                        <a:pt x="120" y="514"/>
                      </a:lnTo>
                      <a:lnTo>
                        <a:pt x="126" y="531"/>
                      </a:lnTo>
                      <a:lnTo>
                        <a:pt x="132" y="549"/>
                      </a:lnTo>
                      <a:lnTo>
                        <a:pt x="137" y="565"/>
                      </a:lnTo>
                      <a:lnTo>
                        <a:pt x="143" y="583"/>
                      </a:lnTo>
                      <a:lnTo>
                        <a:pt x="147" y="594"/>
                      </a:lnTo>
                      <a:lnTo>
                        <a:pt x="152" y="603"/>
                      </a:lnTo>
                      <a:lnTo>
                        <a:pt x="157" y="613"/>
                      </a:lnTo>
                      <a:lnTo>
                        <a:pt x="164" y="622"/>
                      </a:lnTo>
                      <a:lnTo>
                        <a:pt x="170" y="631"/>
                      </a:lnTo>
                      <a:lnTo>
                        <a:pt x="177" y="642"/>
                      </a:lnTo>
                      <a:lnTo>
                        <a:pt x="182" y="651"/>
                      </a:lnTo>
                      <a:lnTo>
                        <a:pt x="188" y="661"/>
                      </a:lnTo>
                      <a:lnTo>
                        <a:pt x="188" y="664"/>
                      </a:lnTo>
                      <a:lnTo>
                        <a:pt x="188" y="667"/>
                      </a:lnTo>
                      <a:lnTo>
                        <a:pt x="188" y="670"/>
                      </a:lnTo>
                      <a:lnTo>
                        <a:pt x="188" y="674"/>
                      </a:lnTo>
                      <a:lnTo>
                        <a:pt x="182" y="680"/>
                      </a:lnTo>
                      <a:lnTo>
                        <a:pt x="177" y="686"/>
                      </a:lnTo>
                      <a:lnTo>
                        <a:pt x="169" y="691"/>
                      </a:lnTo>
                      <a:lnTo>
                        <a:pt x="163" y="695"/>
                      </a:lnTo>
                      <a:lnTo>
                        <a:pt x="156" y="698"/>
                      </a:lnTo>
                      <a:lnTo>
                        <a:pt x="150" y="702"/>
                      </a:lnTo>
                      <a:lnTo>
                        <a:pt x="143" y="706"/>
                      </a:lnTo>
                      <a:lnTo>
                        <a:pt x="137" y="710"/>
                      </a:lnTo>
                      <a:lnTo>
                        <a:pt x="133" y="717"/>
                      </a:lnTo>
                      <a:lnTo>
                        <a:pt x="138" y="724"/>
                      </a:lnTo>
                      <a:lnTo>
                        <a:pt x="146" y="733"/>
                      </a:lnTo>
                      <a:lnTo>
                        <a:pt x="154" y="741"/>
                      </a:lnTo>
                      <a:lnTo>
                        <a:pt x="160" y="758"/>
                      </a:lnTo>
                      <a:lnTo>
                        <a:pt x="161" y="776"/>
                      </a:lnTo>
                      <a:lnTo>
                        <a:pt x="161" y="795"/>
                      </a:lnTo>
                      <a:lnTo>
                        <a:pt x="164" y="813"/>
                      </a:lnTo>
                      <a:lnTo>
                        <a:pt x="163" y="820"/>
                      </a:lnTo>
                      <a:lnTo>
                        <a:pt x="159" y="826"/>
                      </a:lnTo>
                      <a:lnTo>
                        <a:pt x="151" y="830"/>
                      </a:lnTo>
                      <a:lnTo>
                        <a:pt x="142" y="834"/>
                      </a:lnTo>
                      <a:lnTo>
                        <a:pt x="132" y="838"/>
                      </a:lnTo>
                      <a:lnTo>
                        <a:pt x="121" y="841"/>
                      </a:lnTo>
                      <a:lnTo>
                        <a:pt x="112" y="844"/>
                      </a:lnTo>
                      <a:lnTo>
                        <a:pt x="103" y="847"/>
                      </a:lnTo>
                      <a:lnTo>
                        <a:pt x="110" y="847"/>
                      </a:lnTo>
                      <a:lnTo>
                        <a:pt x="116" y="847"/>
                      </a:lnTo>
                      <a:lnTo>
                        <a:pt x="123" y="847"/>
                      </a:lnTo>
                      <a:lnTo>
                        <a:pt x="129" y="847"/>
                      </a:lnTo>
                      <a:lnTo>
                        <a:pt x="134" y="848"/>
                      </a:lnTo>
                      <a:lnTo>
                        <a:pt x="139" y="850"/>
                      </a:lnTo>
                      <a:lnTo>
                        <a:pt x="145" y="851"/>
                      </a:lnTo>
                      <a:lnTo>
                        <a:pt x="147" y="855"/>
                      </a:lnTo>
                      <a:lnTo>
                        <a:pt x="151" y="868"/>
                      </a:lnTo>
                      <a:lnTo>
                        <a:pt x="152" y="884"/>
                      </a:lnTo>
                      <a:lnTo>
                        <a:pt x="151" y="901"/>
                      </a:lnTo>
                      <a:lnTo>
                        <a:pt x="154" y="918"/>
                      </a:lnTo>
                      <a:lnTo>
                        <a:pt x="156" y="921"/>
                      </a:lnTo>
                      <a:lnTo>
                        <a:pt x="159" y="922"/>
                      </a:lnTo>
                      <a:lnTo>
                        <a:pt x="161" y="923"/>
                      </a:lnTo>
                      <a:lnTo>
                        <a:pt x="164" y="925"/>
                      </a:lnTo>
                      <a:lnTo>
                        <a:pt x="164" y="925"/>
                      </a:lnTo>
                      <a:lnTo>
                        <a:pt x="188" y="860"/>
                      </a:lnTo>
                      <a:lnTo>
                        <a:pt x="192" y="846"/>
                      </a:lnTo>
                      <a:lnTo>
                        <a:pt x="199" y="820"/>
                      </a:lnTo>
                      <a:lnTo>
                        <a:pt x="205" y="795"/>
                      </a:lnTo>
                      <a:lnTo>
                        <a:pt x="208" y="784"/>
                      </a:lnTo>
                      <a:lnTo>
                        <a:pt x="222" y="740"/>
                      </a:lnTo>
                      <a:lnTo>
                        <a:pt x="223" y="723"/>
                      </a:lnTo>
                      <a:lnTo>
                        <a:pt x="226" y="696"/>
                      </a:lnTo>
                      <a:lnTo>
                        <a:pt x="230" y="667"/>
                      </a:lnTo>
                      <a:lnTo>
                        <a:pt x="232" y="649"/>
                      </a:lnTo>
                      <a:lnTo>
                        <a:pt x="236" y="639"/>
                      </a:lnTo>
                      <a:lnTo>
                        <a:pt x="241" y="627"/>
                      </a:lnTo>
                      <a:lnTo>
                        <a:pt x="247" y="616"/>
                      </a:lnTo>
                      <a:lnTo>
                        <a:pt x="253" y="605"/>
                      </a:lnTo>
                      <a:lnTo>
                        <a:pt x="248" y="574"/>
                      </a:lnTo>
                      <a:lnTo>
                        <a:pt x="244" y="543"/>
                      </a:lnTo>
                      <a:lnTo>
                        <a:pt x="243" y="512"/>
                      </a:lnTo>
                      <a:lnTo>
                        <a:pt x="239" y="480"/>
                      </a:lnTo>
                      <a:lnTo>
                        <a:pt x="236" y="470"/>
                      </a:lnTo>
                      <a:lnTo>
                        <a:pt x="232" y="459"/>
                      </a:lnTo>
                      <a:lnTo>
                        <a:pt x="227" y="450"/>
                      </a:lnTo>
                      <a:lnTo>
                        <a:pt x="222" y="440"/>
                      </a:lnTo>
                      <a:lnTo>
                        <a:pt x="219" y="436"/>
                      </a:lnTo>
                      <a:lnTo>
                        <a:pt x="214" y="432"/>
                      </a:lnTo>
                      <a:lnTo>
                        <a:pt x="208" y="428"/>
                      </a:lnTo>
                      <a:lnTo>
                        <a:pt x="203" y="426"/>
                      </a:lnTo>
                      <a:lnTo>
                        <a:pt x="197" y="423"/>
                      </a:lnTo>
                      <a:lnTo>
                        <a:pt x="197" y="418"/>
                      </a:lnTo>
                      <a:lnTo>
                        <a:pt x="197" y="413"/>
                      </a:lnTo>
                      <a:lnTo>
                        <a:pt x="199" y="410"/>
                      </a:lnTo>
                      <a:lnTo>
                        <a:pt x="205" y="399"/>
                      </a:lnTo>
                      <a:lnTo>
                        <a:pt x="216" y="388"/>
                      </a:lnTo>
                      <a:lnTo>
                        <a:pt x="226" y="378"/>
                      </a:lnTo>
                      <a:lnTo>
                        <a:pt x="232" y="366"/>
                      </a:lnTo>
                      <a:lnTo>
                        <a:pt x="236" y="351"/>
                      </a:lnTo>
                      <a:lnTo>
                        <a:pt x="236" y="334"/>
                      </a:lnTo>
                      <a:lnTo>
                        <a:pt x="235" y="319"/>
                      </a:lnTo>
                      <a:lnTo>
                        <a:pt x="232" y="303"/>
                      </a:lnTo>
                      <a:lnTo>
                        <a:pt x="228" y="288"/>
                      </a:lnTo>
                      <a:lnTo>
                        <a:pt x="228" y="273"/>
                      </a:lnTo>
                      <a:lnTo>
                        <a:pt x="227" y="258"/>
                      </a:lnTo>
                      <a:lnTo>
                        <a:pt x="227" y="244"/>
                      </a:lnTo>
                      <a:lnTo>
                        <a:pt x="225" y="236"/>
                      </a:lnTo>
                      <a:lnTo>
                        <a:pt x="221" y="228"/>
                      </a:lnTo>
                      <a:lnTo>
                        <a:pt x="216" y="220"/>
                      </a:lnTo>
                      <a:lnTo>
                        <a:pt x="213" y="213"/>
                      </a:lnTo>
                      <a:lnTo>
                        <a:pt x="207" y="192"/>
                      </a:lnTo>
                      <a:lnTo>
                        <a:pt x="203" y="173"/>
                      </a:lnTo>
                      <a:lnTo>
                        <a:pt x="201" y="151"/>
                      </a:lnTo>
                      <a:lnTo>
                        <a:pt x="203" y="129"/>
                      </a:lnTo>
                      <a:close/>
                    </a:path>
                  </a:pathLst>
                </a:custGeom>
                <a:solidFill>
                  <a:srgbClr val="EFEF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43" name="Freeform 99"/>
                <p:cNvSpPr>
                  <a:spLocks/>
                </p:cNvSpPr>
                <p:nvPr/>
              </p:nvSpPr>
              <p:spPr bwMode="auto">
                <a:xfrm>
                  <a:off x="4900" y="2571"/>
                  <a:ext cx="7" cy="7"/>
                </a:xfrm>
                <a:custGeom>
                  <a:avLst/>
                  <a:gdLst>
                    <a:gd name="T0" fmla="*/ 0 w 21"/>
                    <a:gd name="T1" fmla="*/ 10 h 21"/>
                    <a:gd name="T2" fmla="*/ 2 w 21"/>
                    <a:gd name="T3" fmla="*/ 14 h 21"/>
                    <a:gd name="T4" fmla="*/ 4 w 21"/>
                    <a:gd name="T5" fmla="*/ 17 h 21"/>
                    <a:gd name="T6" fmla="*/ 7 w 21"/>
                    <a:gd name="T7" fmla="*/ 20 h 21"/>
                    <a:gd name="T8" fmla="*/ 11 w 21"/>
                    <a:gd name="T9" fmla="*/ 21 h 21"/>
                    <a:gd name="T10" fmla="*/ 15 w 21"/>
                    <a:gd name="T11" fmla="*/ 20 h 21"/>
                    <a:gd name="T12" fmla="*/ 19 w 21"/>
                    <a:gd name="T13" fmla="*/ 17 h 21"/>
                    <a:gd name="T14" fmla="*/ 20 w 21"/>
                    <a:gd name="T15" fmla="*/ 14 h 21"/>
                    <a:gd name="T16" fmla="*/ 21 w 21"/>
                    <a:gd name="T17" fmla="*/ 10 h 21"/>
                    <a:gd name="T18" fmla="*/ 20 w 21"/>
                    <a:gd name="T19" fmla="*/ 7 h 21"/>
                    <a:gd name="T20" fmla="*/ 19 w 21"/>
                    <a:gd name="T21" fmla="*/ 3 h 21"/>
                    <a:gd name="T22" fmla="*/ 15 w 21"/>
                    <a:gd name="T23" fmla="*/ 1 h 21"/>
                    <a:gd name="T24" fmla="*/ 11 w 21"/>
                    <a:gd name="T25" fmla="*/ 0 h 21"/>
                    <a:gd name="T26" fmla="*/ 7 w 21"/>
                    <a:gd name="T27" fmla="*/ 1 h 21"/>
                    <a:gd name="T28" fmla="*/ 4 w 21"/>
                    <a:gd name="T29" fmla="*/ 3 h 21"/>
                    <a:gd name="T30" fmla="*/ 2 w 21"/>
                    <a:gd name="T31" fmla="*/ 7 h 21"/>
                    <a:gd name="T32" fmla="*/ 0 w 21"/>
                    <a:gd name="T33" fmla="*/ 10 h 21"/>
                    <a:gd name="T34" fmla="*/ 0 w 21"/>
                    <a:gd name="T35"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21">
                      <a:moveTo>
                        <a:pt x="0" y="10"/>
                      </a:moveTo>
                      <a:lnTo>
                        <a:pt x="2" y="14"/>
                      </a:lnTo>
                      <a:lnTo>
                        <a:pt x="4" y="17"/>
                      </a:lnTo>
                      <a:lnTo>
                        <a:pt x="7" y="20"/>
                      </a:lnTo>
                      <a:lnTo>
                        <a:pt x="11" y="21"/>
                      </a:lnTo>
                      <a:lnTo>
                        <a:pt x="15" y="20"/>
                      </a:lnTo>
                      <a:lnTo>
                        <a:pt x="19" y="17"/>
                      </a:lnTo>
                      <a:lnTo>
                        <a:pt x="20" y="14"/>
                      </a:lnTo>
                      <a:lnTo>
                        <a:pt x="21" y="10"/>
                      </a:lnTo>
                      <a:lnTo>
                        <a:pt x="20" y="7"/>
                      </a:lnTo>
                      <a:lnTo>
                        <a:pt x="19" y="3"/>
                      </a:lnTo>
                      <a:lnTo>
                        <a:pt x="15" y="1"/>
                      </a:lnTo>
                      <a:lnTo>
                        <a:pt x="11" y="0"/>
                      </a:lnTo>
                      <a:lnTo>
                        <a:pt x="7" y="1"/>
                      </a:lnTo>
                      <a:lnTo>
                        <a:pt x="4" y="3"/>
                      </a:lnTo>
                      <a:lnTo>
                        <a:pt x="2" y="7"/>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44" name="Freeform 100"/>
                <p:cNvSpPr>
                  <a:spLocks/>
                </p:cNvSpPr>
                <p:nvPr/>
              </p:nvSpPr>
              <p:spPr bwMode="auto">
                <a:xfrm>
                  <a:off x="4926" y="2561"/>
                  <a:ext cx="6" cy="7"/>
                </a:xfrm>
                <a:custGeom>
                  <a:avLst/>
                  <a:gdLst>
                    <a:gd name="T0" fmla="*/ 0 w 19"/>
                    <a:gd name="T1" fmla="*/ 11 h 20"/>
                    <a:gd name="T2" fmla="*/ 1 w 19"/>
                    <a:gd name="T3" fmla="*/ 15 h 20"/>
                    <a:gd name="T4" fmla="*/ 3 w 19"/>
                    <a:gd name="T5" fmla="*/ 17 h 20"/>
                    <a:gd name="T6" fmla="*/ 6 w 19"/>
                    <a:gd name="T7" fmla="*/ 19 h 20"/>
                    <a:gd name="T8" fmla="*/ 10 w 19"/>
                    <a:gd name="T9" fmla="*/ 20 h 20"/>
                    <a:gd name="T10" fmla="*/ 14 w 19"/>
                    <a:gd name="T11" fmla="*/ 19 h 20"/>
                    <a:gd name="T12" fmla="*/ 17 w 19"/>
                    <a:gd name="T13" fmla="*/ 17 h 20"/>
                    <a:gd name="T14" fmla="*/ 18 w 19"/>
                    <a:gd name="T15" fmla="*/ 15 h 20"/>
                    <a:gd name="T16" fmla="*/ 19 w 19"/>
                    <a:gd name="T17" fmla="*/ 11 h 20"/>
                    <a:gd name="T18" fmla="*/ 18 w 19"/>
                    <a:gd name="T19" fmla="*/ 7 h 20"/>
                    <a:gd name="T20" fmla="*/ 17 w 19"/>
                    <a:gd name="T21" fmla="*/ 3 h 20"/>
                    <a:gd name="T22" fmla="*/ 14 w 19"/>
                    <a:gd name="T23" fmla="*/ 2 h 20"/>
                    <a:gd name="T24" fmla="*/ 10 w 19"/>
                    <a:gd name="T25" fmla="*/ 0 h 20"/>
                    <a:gd name="T26" fmla="*/ 6 w 19"/>
                    <a:gd name="T27" fmla="*/ 2 h 20"/>
                    <a:gd name="T28" fmla="*/ 3 w 19"/>
                    <a:gd name="T29" fmla="*/ 3 h 20"/>
                    <a:gd name="T30" fmla="*/ 1 w 19"/>
                    <a:gd name="T31" fmla="*/ 7 h 20"/>
                    <a:gd name="T32" fmla="*/ 0 w 19"/>
                    <a:gd name="T33" fmla="*/ 11 h 20"/>
                    <a:gd name="T34" fmla="*/ 0 w 19"/>
                    <a:gd name="T35" fmla="*/ 1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0">
                      <a:moveTo>
                        <a:pt x="0" y="11"/>
                      </a:moveTo>
                      <a:lnTo>
                        <a:pt x="1" y="15"/>
                      </a:lnTo>
                      <a:lnTo>
                        <a:pt x="3" y="17"/>
                      </a:lnTo>
                      <a:lnTo>
                        <a:pt x="6" y="19"/>
                      </a:lnTo>
                      <a:lnTo>
                        <a:pt x="10" y="20"/>
                      </a:lnTo>
                      <a:lnTo>
                        <a:pt x="14" y="19"/>
                      </a:lnTo>
                      <a:lnTo>
                        <a:pt x="17" y="17"/>
                      </a:lnTo>
                      <a:lnTo>
                        <a:pt x="18" y="15"/>
                      </a:lnTo>
                      <a:lnTo>
                        <a:pt x="19" y="11"/>
                      </a:lnTo>
                      <a:lnTo>
                        <a:pt x="18" y="7"/>
                      </a:lnTo>
                      <a:lnTo>
                        <a:pt x="17" y="3"/>
                      </a:lnTo>
                      <a:lnTo>
                        <a:pt x="14" y="2"/>
                      </a:lnTo>
                      <a:lnTo>
                        <a:pt x="10" y="0"/>
                      </a:lnTo>
                      <a:lnTo>
                        <a:pt x="6" y="2"/>
                      </a:lnTo>
                      <a:lnTo>
                        <a:pt x="3" y="3"/>
                      </a:lnTo>
                      <a:lnTo>
                        <a:pt x="1" y="7"/>
                      </a:lnTo>
                      <a:lnTo>
                        <a:pt x="0" y="11"/>
                      </a:lnTo>
                      <a:lnTo>
                        <a:pt x="0" y="11"/>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45" name="Freeform 101"/>
                <p:cNvSpPr>
                  <a:spLocks/>
                </p:cNvSpPr>
                <p:nvPr/>
              </p:nvSpPr>
              <p:spPr bwMode="auto">
                <a:xfrm>
                  <a:off x="5037" y="2631"/>
                  <a:ext cx="7" cy="7"/>
                </a:xfrm>
                <a:custGeom>
                  <a:avLst/>
                  <a:gdLst>
                    <a:gd name="T0" fmla="*/ 0 w 21"/>
                    <a:gd name="T1" fmla="*/ 10 h 19"/>
                    <a:gd name="T2" fmla="*/ 2 w 21"/>
                    <a:gd name="T3" fmla="*/ 14 h 19"/>
                    <a:gd name="T4" fmla="*/ 4 w 21"/>
                    <a:gd name="T5" fmla="*/ 17 h 19"/>
                    <a:gd name="T6" fmla="*/ 7 w 21"/>
                    <a:gd name="T7" fmla="*/ 18 h 19"/>
                    <a:gd name="T8" fmla="*/ 11 w 21"/>
                    <a:gd name="T9" fmla="*/ 19 h 19"/>
                    <a:gd name="T10" fmla="*/ 15 w 21"/>
                    <a:gd name="T11" fmla="*/ 18 h 19"/>
                    <a:gd name="T12" fmla="*/ 18 w 21"/>
                    <a:gd name="T13" fmla="*/ 17 h 19"/>
                    <a:gd name="T14" fmla="*/ 20 w 21"/>
                    <a:gd name="T15" fmla="*/ 14 h 19"/>
                    <a:gd name="T16" fmla="*/ 21 w 21"/>
                    <a:gd name="T17" fmla="*/ 10 h 19"/>
                    <a:gd name="T18" fmla="*/ 20 w 21"/>
                    <a:gd name="T19" fmla="*/ 6 h 19"/>
                    <a:gd name="T20" fmla="*/ 18 w 21"/>
                    <a:gd name="T21" fmla="*/ 3 h 19"/>
                    <a:gd name="T22" fmla="*/ 15 w 21"/>
                    <a:gd name="T23" fmla="*/ 1 h 19"/>
                    <a:gd name="T24" fmla="*/ 11 w 21"/>
                    <a:gd name="T25" fmla="*/ 0 h 19"/>
                    <a:gd name="T26" fmla="*/ 7 w 21"/>
                    <a:gd name="T27" fmla="*/ 1 h 19"/>
                    <a:gd name="T28" fmla="*/ 4 w 21"/>
                    <a:gd name="T29" fmla="*/ 3 h 19"/>
                    <a:gd name="T30" fmla="*/ 2 w 21"/>
                    <a:gd name="T31" fmla="*/ 6 h 19"/>
                    <a:gd name="T32" fmla="*/ 0 w 21"/>
                    <a:gd name="T33" fmla="*/ 10 h 19"/>
                    <a:gd name="T34" fmla="*/ 0 w 21"/>
                    <a:gd name="T35"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19">
                      <a:moveTo>
                        <a:pt x="0" y="10"/>
                      </a:moveTo>
                      <a:lnTo>
                        <a:pt x="2" y="14"/>
                      </a:lnTo>
                      <a:lnTo>
                        <a:pt x="4" y="17"/>
                      </a:lnTo>
                      <a:lnTo>
                        <a:pt x="7" y="18"/>
                      </a:lnTo>
                      <a:lnTo>
                        <a:pt x="11" y="19"/>
                      </a:lnTo>
                      <a:lnTo>
                        <a:pt x="15" y="18"/>
                      </a:lnTo>
                      <a:lnTo>
                        <a:pt x="18" y="17"/>
                      </a:lnTo>
                      <a:lnTo>
                        <a:pt x="20" y="14"/>
                      </a:lnTo>
                      <a:lnTo>
                        <a:pt x="21" y="10"/>
                      </a:lnTo>
                      <a:lnTo>
                        <a:pt x="20" y="6"/>
                      </a:lnTo>
                      <a:lnTo>
                        <a:pt x="18" y="3"/>
                      </a:lnTo>
                      <a:lnTo>
                        <a:pt x="15" y="1"/>
                      </a:lnTo>
                      <a:lnTo>
                        <a:pt x="11" y="0"/>
                      </a:lnTo>
                      <a:lnTo>
                        <a:pt x="7" y="1"/>
                      </a:lnTo>
                      <a:lnTo>
                        <a:pt x="4" y="3"/>
                      </a:lnTo>
                      <a:lnTo>
                        <a:pt x="2" y="6"/>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46" name="Freeform 102"/>
                <p:cNvSpPr>
                  <a:spLocks/>
                </p:cNvSpPr>
                <p:nvPr/>
              </p:nvSpPr>
              <p:spPr bwMode="auto">
                <a:xfrm>
                  <a:off x="5122" y="2594"/>
                  <a:ext cx="7" cy="7"/>
                </a:xfrm>
                <a:custGeom>
                  <a:avLst/>
                  <a:gdLst>
                    <a:gd name="T0" fmla="*/ 0 w 20"/>
                    <a:gd name="T1" fmla="*/ 10 h 21"/>
                    <a:gd name="T2" fmla="*/ 1 w 20"/>
                    <a:gd name="T3" fmla="*/ 14 h 21"/>
                    <a:gd name="T4" fmla="*/ 2 w 20"/>
                    <a:gd name="T5" fmla="*/ 18 h 21"/>
                    <a:gd name="T6" fmla="*/ 6 w 20"/>
                    <a:gd name="T7" fmla="*/ 19 h 21"/>
                    <a:gd name="T8" fmla="*/ 10 w 20"/>
                    <a:gd name="T9" fmla="*/ 21 h 21"/>
                    <a:gd name="T10" fmla="*/ 14 w 20"/>
                    <a:gd name="T11" fmla="*/ 19 h 21"/>
                    <a:gd name="T12" fmla="*/ 18 w 20"/>
                    <a:gd name="T13" fmla="*/ 18 h 21"/>
                    <a:gd name="T14" fmla="*/ 19 w 20"/>
                    <a:gd name="T15" fmla="*/ 14 h 21"/>
                    <a:gd name="T16" fmla="*/ 20 w 20"/>
                    <a:gd name="T17" fmla="*/ 10 h 21"/>
                    <a:gd name="T18" fmla="*/ 19 w 20"/>
                    <a:gd name="T19" fmla="*/ 6 h 21"/>
                    <a:gd name="T20" fmla="*/ 18 w 20"/>
                    <a:gd name="T21" fmla="*/ 2 h 21"/>
                    <a:gd name="T22" fmla="*/ 14 w 20"/>
                    <a:gd name="T23" fmla="*/ 1 h 21"/>
                    <a:gd name="T24" fmla="*/ 10 w 20"/>
                    <a:gd name="T25" fmla="*/ 0 h 21"/>
                    <a:gd name="T26" fmla="*/ 6 w 20"/>
                    <a:gd name="T27" fmla="*/ 1 h 21"/>
                    <a:gd name="T28" fmla="*/ 2 w 20"/>
                    <a:gd name="T29" fmla="*/ 2 h 21"/>
                    <a:gd name="T30" fmla="*/ 1 w 20"/>
                    <a:gd name="T31" fmla="*/ 6 h 21"/>
                    <a:gd name="T32" fmla="*/ 0 w 20"/>
                    <a:gd name="T33" fmla="*/ 10 h 21"/>
                    <a:gd name="T34" fmla="*/ 0 w 20"/>
                    <a:gd name="T35"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21">
                      <a:moveTo>
                        <a:pt x="0" y="10"/>
                      </a:moveTo>
                      <a:lnTo>
                        <a:pt x="1" y="14"/>
                      </a:lnTo>
                      <a:lnTo>
                        <a:pt x="2" y="18"/>
                      </a:lnTo>
                      <a:lnTo>
                        <a:pt x="6" y="19"/>
                      </a:lnTo>
                      <a:lnTo>
                        <a:pt x="10" y="21"/>
                      </a:lnTo>
                      <a:lnTo>
                        <a:pt x="14" y="19"/>
                      </a:lnTo>
                      <a:lnTo>
                        <a:pt x="18" y="18"/>
                      </a:lnTo>
                      <a:lnTo>
                        <a:pt x="19" y="14"/>
                      </a:lnTo>
                      <a:lnTo>
                        <a:pt x="20" y="10"/>
                      </a:lnTo>
                      <a:lnTo>
                        <a:pt x="19" y="6"/>
                      </a:lnTo>
                      <a:lnTo>
                        <a:pt x="18" y="2"/>
                      </a:lnTo>
                      <a:lnTo>
                        <a:pt x="14" y="1"/>
                      </a:lnTo>
                      <a:lnTo>
                        <a:pt x="10" y="0"/>
                      </a:lnTo>
                      <a:lnTo>
                        <a:pt x="6" y="1"/>
                      </a:lnTo>
                      <a:lnTo>
                        <a:pt x="2" y="2"/>
                      </a:lnTo>
                      <a:lnTo>
                        <a:pt x="1" y="6"/>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47" name="Freeform 103"/>
                <p:cNvSpPr>
                  <a:spLocks/>
                </p:cNvSpPr>
                <p:nvPr/>
              </p:nvSpPr>
              <p:spPr bwMode="auto">
                <a:xfrm>
                  <a:off x="5168" y="2597"/>
                  <a:ext cx="6" cy="6"/>
                </a:xfrm>
                <a:custGeom>
                  <a:avLst/>
                  <a:gdLst>
                    <a:gd name="T0" fmla="*/ 0 w 20"/>
                    <a:gd name="T1" fmla="*/ 9 h 19"/>
                    <a:gd name="T2" fmla="*/ 1 w 20"/>
                    <a:gd name="T3" fmla="*/ 13 h 19"/>
                    <a:gd name="T4" fmla="*/ 2 w 20"/>
                    <a:gd name="T5" fmla="*/ 16 h 19"/>
                    <a:gd name="T6" fmla="*/ 6 w 20"/>
                    <a:gd name="T7" fmla="*/ 18 h 19"/>
                    <a:gd name="T8" fmla="*/ 10 w 20"/>
                    <a:gd name="T9" fmla="*/ 19 h 19"/>
                    <a:gd name="T10" fmla="*/ 14 w 20"/>
                    <a:gd name="T11" fmla="*/ 18 h 19"/>
                    <a:gd name="T12" fmla="*/ 18 w 20"/>
                    <a:gd name="T13" fmla="*/ 16 h 19"/>
                    <a:gd name="T14" fmla="*/ 19 w 20"/>
                    <a:gd name="T15" fmla="*/ 13 h 19"/>
                    <a:gd name="T16" fmla="*/ 20 w 20"/>
                    <a:gd name="T17" fmla="*/ 9 h 19"/>
                    <a:gd name="T18" fmla="*/ 19 w 20"/>
                    <a:gd name="T19" fmla="*/ 5 h 19"/>
                    <a:gd name="T20" fmla="*/ 18 w 20"/>
                    <a:gd name="T21" fmla="*/ 2 h 19"/>
                    <a:gd name="T22" fmla="*/ 14 w 20"/>
                    <a:gd name="T23" fmla="*/ 1 h 19"/>
                    <a:gd name="T24" fmla="*/ 10 w 20"/>
                    <a:gd name="T25" fmla="*/ 0 h 19"/>
                    <a:gd name="T26" fmla="*/ 6 w 20"/>
                    <a:gd name="T27" fmla="*/ 1 h 19"/>
                    <a:gd name="T28" fmla="*/ 2 w 20"/>
                    <a:gd name="T29" fmla="*/ 2 h 19"/>
                    <a:gd name="T30" fmla="*/ 1 w 20"/>
                    <a:gd name="T31" fmla="*/ 5 h 19"/>
                    <a:gd name="T32" fmla="*/ 0 w 20"/>
                    <a:gd name="T33" fmla="*/ 9 h 19"/>
                    <a:gd name="T34" fmla="*/ 0 w 20"/>
                    <a:gd name="T35"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19">
                      <a:moveTo>
                        <a:pt x="0" y="9"/>
                      </a:moveTo>
                      <a:lnTo>
                        <a:pt x="1" y="13"/>
                      </a:lnTo>
                      <a:lnTo>
                        <a:pt x="2" y="16"/>
                      </a:lnTo>
                      <a:lnTo>
                        <a:pt x="6" y="18"/>
                      </a:lnTo>
                      <a:lnTo>
                        <a:pt x="10" y="19"/>
                      </a:lnTo>
                      <a:lnTo>
                        <a:pt x="14" y="18"/>
                      </a:lnTo>
                      <a:lnTo>
                        <a:pt x="18" y="16"/>
                      </a:lnTo>
                      <a:lnTo>
                        <a:pt x="19" y="13"/>
                      </a:lnTo>
                      <a:lnTo>
                        <a:pt x="20" y="9"/>
                      </a:lnTo>
                      <a:lnTo>
                        <a:pt x="19" y="5"/>
                      </a:lnTo>
                      <a:lnTo>
                        <a:pt x="18" y="2"/>
                      </a:lnTo>
                      <a:lnTo>
                        <a:pt x="14" y="1"/>
                      </a:lnTo>
                      <a:lnTo>
                        <a:pt x="10" y="0"/>
                      </a:lnTo>
                      <a:lnTo>
                        <a:pt x="6" y="1"/>
                      </a:lnTo>
                      <a:lnTo>
                        <a:pt x="2" y="2"/>
                      </a:lnTo>
                      <a:lnTo>
                        <a:pt x="1" y="5"/>
                      </a:lnTo>
                      <a:lnTo>
                        <a:pt x="0" y="9"/>
                      </a:lnTo>
                      <a:lnTo>
                        <a:pt x="0" y="9"/>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48" name="Freeform 104"/>
                <p:cNvSpPr>
                  <a:spLocks/>
                </p:cNvSpPr>
                <p:nvPr/>
              </p:nvSpPr>
              <p:spPr bwMode="auto">
                <a:xfrm>
                  <a:off x="5242" y="2554"/>
                  <a:ext cx="7" cy="9"/>
                </a:xfrm>
                <a:custGeom>
                  <a:avLst/>
                  <a:gdLst>
                    <a:gd name="T0" fmla="*/ 0 w 21"/>
                    <a:gd name="T1" fmla="*/ 10 h 28"/>
                    <a:gd name="T2" fmla="*/ 0 w 21"/>
                    <a:gd name="T3" fmla="*/ 12 h 28"/>
                    <a:gd name="T4" fmla="*/ 0 w 21"/>
                    <a:gd name="T5" fmla="*/ 13 h 28"/>
                    <a:gd name="T6" fmla="*/ 0 w 21"/>
                    <a:gd name="T7" fmla="*/ 16 h 28"/>
                    <a:gd name="T8" fmla="*/ 0 w 21"/>
                    <a:gd name="T9" fmla="*/ 17 h 28"/>
                    <a:gd name="T10" fmla="*/ 1 w 21"/>
                    <a:gd name="T11" fmla="*/ 21 h 28"/>
                    <a:gd name="T12" fmla="*/ 4 w 21"/>
                    <a:gd name="T13" fmla="*/ 25 h 28"/>
                    <a:gd name="T14" fmla="*/ 6 w 21"/>
                    <a:gd name="T15" fmla="*/ 26 h 28"/>
                    <a:gd name="T16" fmla="*/ 10 w 21"/>
                    <a:gd name="T17" fmla="*/ 28 h 28"/>
                    <a:gd name="T18" fmla="*/ 14 w 21"/>
                    <a:gd name="T19" fmla="*/ 26 h 28"/>
                    <a:gd name="T20" fmla="*/ 18 w 21"/>
                    <a:gd name="T21" fmla="*/ 25 h 28"/>
                    <a:gd name="T22" fmla="*/ 19 w 21"/>
                    <a:gd name="T23" fmla="*/ 21 h 28"/>
                    <a:gd name="T24" fmla="*/ 21 w 21"/>
                    <a:gd name="T25" fmla="*/ 17 h 28"/>
                    <a:gd name="T26" fmla="*/ 21 w 21"/>
                    <a:gd name="T27" fmla="*/ 16 h 28"/>
                    <a:gd name="T28" fmla="*/ 21 w 21"/>
                    <a:gd name="T29" fmla="*/ 13 h 28"/>
                    <a:gd name="T30" fmla="*/ 21 w 21"/>
                    <a:gd name="T31" fmla="*/ 12 h 28"/>
                    <a:gd name="T32" fmla="*/ 21 w 21"/>
                    <a:gd name="T33" fmla="*/ 10 h 28"/>
                    <a:gd name="T34" fmla="*/ 19 w 21"/>
                    <a:gd name="T35" fmla="*/ 6 h 28"/>
                    <a:gd name="T36" fmla="*/ 18 w 21"/>
                    <a:gd name="T37" fmla="*/ 3 h 28"/>
                    <a:gd name="T38" fmla="*/ 14 w 21"/>
                    <a:gd name="T39" fmla="*/ 2 h 28"/>
                    <a:gd name="T40" fmla="*/ 10 w 21"/>
                    <a:gd name="T41" fmla="*/ 0 h 28"/>
                    <a:gd name="T42" fmla="*/ 6 w 21"/>
                    <a:gd name="T43" fmla="*/ 2 h 28"/>
                    <a:gd name="T44" fmla="*/ 4 w 21"/>
                    <a:gd name="T45" fmla="*/ 3 h 28"/>
                    <a:gd name="T46" fmla="*/ 1 w 21"/>
                    <a:gd name="T47" fmla="*/ 6 h 28"/>
                    <a:gd name="T48" fmla="*/ 0 w 21"/>
                    <a:gd name="T49" fmla="*/ 10 h 28"/>
                    <a:gd name="T50" fmla="*/ 0 w 21"/>
                    <a:gd name="T51"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 h="28">
                      <a:moveTo>
                        <a:pt x="0" y="10"/>
                      </a:moveTo>
                      <a:lnTo>
                        <a:pt x="0" y="12"/>
                      </a:lnTo>
                      <a:lnTo>
                        <a:pt x="0" y="13"/>
                      </a:lnTo>
                      <a:lnTo>
                        <a:pt x="0" y="16"/>
                      </a:lnTo>
                      <a:lnTo>
                        <a:pt x="0" y="17"/>
                      </a:lnTo>
                      <a:lnTo>
                        <a:pt x="1" y="21"/>
                      </a:lnTo>
                      <a:lnTo>
                        <a:pt x="4" y="25"/>
                      </a:lnTo>
                      <a:lnTo>
                        <a:pt x="6" y="26"/>
                      </a:lnTo>
                      <a:lnTo>
                        <a:pt x="10" y="28"/>
                      </a:lnTo>
                      <a:lnTo>
                        <a:pt x="14" y="26"/>
                      </a:lnTo>
                      <a:lnTo>
                        <a:pt x="18" y="25"/>
                      </a:lnTo>
                      <a:lnTo>
                        <a:pt x="19" y="21"/>
                      </a:lnTo>
                      <a:lnTo>
                        <a:pt x="21" y="17"/>
                      </a:lnTo>
                      <a:lnTo>
                        <a:pt x="21" y="16"/>
                      </a:lnTo>
                      <a:lnTo>
                        <a:pt x="21" y="13"/>
                      </a:lnTo>
                      <a:lnTo>
                        <a:pt x="21" y="12"/>
                      </a:lnTo>
                      <a:lnTo>
                        <a:pt x="21" y="10"/>
                      </a:lnTo>
                      <a:lnTo>
                        <a:pt x="19" y="6"/>
                      </a:lnTo>
                      <a:lnTo>
                        <a:pt x="18" y="3"/>
                      </a:lnTo>
                      <a:lnTo>
                        <a:pt x="14" y="2"/>
                      </a:lnTo>
                      <a:lnTo>
                        <a:pt x="10" y="0"/>
                      </a:lnTo>
                      <a:lnTo>
                        <a:pt x="6" y="2"/>
                      </a:lnTo>
                      <a:lnTo>
                        <a:pt x="4" y="3"/>
                      </a:lnTo>
                      <a:lnTo>
                        <a:pt x="1" y="6"/>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49" name="Freeform 105"/>
                <p:cNvSpPr>
                  <a:spLocks/>
                </p:cNvSpPr>
                <p:nvPr/>
              </p:nvSpPr>
              <p:spPr bwMode="auto">
                <a:xfrm>
                  <a:off x="4898" y="2540"/>
                  <a:ext cx="20" cy="13"/>
                </a:xfrm>
                <a:custGeom>
                  <a:avLst/>
                  <a:gdLst>
                    <a:gd name="T0" fmla="*/ 0 w 61"/>
                    <a:gd name="T1" fmla="*/ 41 h 41"/>
                    <a:gd name="T2" fmla="*/ 1 w 61"/>
                    <a:gd name="T3" fmla="*/ 32 h 41"/>
                    <a:gd name="T4" fmla="*/ 5 w 61"/>
                    <a:gd name="T5" fmla="*/ 24 h 41"/>
                    <a:gd name="T6" fmla="*/ 10 w 61"/>
                    <a:gd name="T7" fmla="*/ 17 h 41"/>
                    <a:gd name="T8" fmla="*/ 17 w 61"/>
                    <a:gd name="T9" fmla="*/ 10 h 41"/>
                    <a:gd name="T10" fmla="*/ 25 w 61"/>
                    <a:gd name="T11" fmla="*/ 5 h 41"/>
                    <a:gd name="T12" fmla="*/ 32 w 61"/>
                    <a:gd name="T13" fmla="*/ 1 h 41"/>
                    <a:gd name="T14" fmla="*/ 41 w 61"/>
                    <a:gd name="T15" fmla="*/ 0 h 41"/>
                    <a:gd name="T16" fmla="*/ 50 w 61"/>
                    <a:gd name="T17" fmla="*/ 1 h 41"/>
                    <a:gd name="T18" fmla="*/ 56 w 61"/>
                    <a:gd name="T19" fmla="*/ 5 h 41"/>
                    <a:gd name="T20" fmla="*/ 59 w 61"/>
                    <a:gd name="T21" fmla="*/ 11 h 41"/>
                    <a:gd name="T22" fmla="*/ 61 w 61"/>
                    <a:gd name="T23" fmla="*/ 18 h 41"/>
                    <a:gd name="T24" fmla="*/ 61 w 61"/>
                    <a:gd name="T25" fmla="*/ 24 h 41"/>
                    <a:gd name="T26" fmla="*/ 54 w 61"/>
                    <a:gd name="T27" fmla="*/ 28 h 41"/>
                    <a:gd name="T28" fmla="*/ 46 w 61"/>
                    <a:gd name="T29" fmla="*/ 32 h 41"/>
                    <a:gd name="T30" fmla="*/ 40 w 61"/>
                    <a:gd name="T31" fmla="*/ 33 h 41"/>
                    <a:gd name="T32" fmla="*/ 32 w 61"/>
                    <a:gd name="T33" fmla="*/ 35 h 41"/>
                    <a:gd name="T34" fmla="*/ 23 w 61"/>
                    <a:gd name="T35" fmla="*/ 36 h 41"/>
                    <a:gd name="T36" fmla="*/ 15 w 61"/>
                    <a:gd name="T37" fmla="*/ 37 h 41"/>
                    <a:gd name="T38" fmla="*/ 8 w 61"/>
                    <a:gd name="T39" fmla="*/ 39 h 41"/>
                    <a:gd name="T40" fmla="*/ 0 w 61"/>
                    <a:gd name="T41"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 h="41">
                      <a:moveTo>
                        <a:pt x="0" y="41"/>
                      </a:moveTo>
                      <a:lnTo>
                        <a:pt x="1" y="32"/>
                      </a:lnTo>
                      <a:lnTo>
                        <a:pt x="5" y="24"/>
                      </a:lnTo>
                      <a:lnTo>
                        <a:pt x="10" y="17"/>
                      </a:lnTo>
                      <a:lnTo>
                        <a:pt x="17" y="10"/>
                      </a:lnTo>
                      <a:lnTo>
                        <a:pt x="25" y="5"/>
                      </a:lnTo>
                      <a:lnTo>
                        <a:pt x="32" y="1"/>
                      </a:lnTo>
                      <a:lnTo>
                        <a:pt x="41" y="0"/>
                      </a:lnTo>
                      <a:lnTo>
                        <a:pt x="50" y="1"/>
                      </a:lnTo>
                      <a:lnTo>
                        <a:pt x="56" y="5"/>
                      </a:lnTo>
                      <a:lnTo>
                        <a:pt x="59" y="11"/>
                      </a:lnTo>
                      <a:lnTo>
                        <a:pt x="61" y="18"/>
                      </a:lnTo>
                      <a:lnTo>
                        <a:pt x="61" y="24"/>
                      </a:lnTo>
                      <a:lnTo>
                        <a:pt x="54" y="28"/>
                      </a:lnTo>
                      <a:lnTo>
                        <a:pt x="46" y="32"/>
                      </a:lnTo>
                      <a:lnTo>
                        <a:pt x="40" y="33"/>
                      </a:lnTo>
                      <a:lnTo>
                        <a:pt x="32" y="35"/>
                      </a:lnTo>
                      <a:lnTo>
                        <a:pt x="23" y="36"/>
                      </a:lnTo>
                      <a:lnTo>
                        <a:pt x="15" y="37"/>
                      </a:lnTo>
                      <a:lnTo>
                        <a:pt x="8" y="39"/>
                      </a:lnTo>
                      <a:lnTo>
                        <a:pt x="0" y="41"/>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50" name="Freeform 106"/>
                <p:cNvSpPr>
                  <a:spLocks/>
                </p:cNvSpPr>
                <p:nvPr/>
              </p:nvSpPr>
              <p:spPr bwMode="auto">
                <a:xfrm>
                  <a:off x="4962" y="2587"/>
                  <a:ext cx="47" cy="22"/>
                </a:xfrm>
                <a:custGeom>
                  <a:avLst/>
                  <a:gdLst>
                    <a:gd name="T0" fmla="*/ 2 w 141"/>
                    <a:gd name="T1" fmla="*/ 39 h 65"/>
                    <a:gd name="T2" fmla="*/ 7 w 141"/>
                    <a:gd name="T3" fmla="*/ 31 h 65"/>
                    <a:gd name="T4" fmla="*/ 13 w 141"/>
                    <a:gd name="T5" fmla="*/ 26 h 65"/>
                    <a:gd name="T6" fmla="*/ 21 w 141"/>
                    <a:gd name="T7" fmla="*/ 19 h 65"/>
                    <a:gd name="T8" fmla="*/ 29 w 141"/>
                    <a:gd name="T9" fmla="*/ 15 h 65"/>
                    <a:gd name="T10" fmla="*/ 38 w 141"/>
                    <a:gd name="T11" fmla="*/ 12 h 65"/>
                    <a:gd name="T12" fmla="*/ 47 w 141"/>
                    <a:gd name="T13" fmla="*/ 8 h 65"/>
                    <a:gd name="T14" fmla="*/ 56 w 141"/>
                    <a:gd name="T15" fmla="*/ 5 h 65"/>
                    <a:gd name="T16" fmla="*/ 65 w 141"/>
                    <a:gd name="T17" fmla="*/ 3 h 65"/>
                    <a:gd name="T18" fmla="*/ 74 w 141"/>
                    <a:gd name="T19" fmla="*/ 0 h 65"/>
                    <a:gd name="T20" fmla="*/ 82 w 141"/>
                    <a:gd name="T21" fmla="*/ 0 h 65"/>
                    <a:gd name="T22" fmla="*/ 91 w 141"/>
                    <a:gd name="T23" fmla="*/ 3 h 65"/>
                    <a:gd name="T24" fmla="*/ 99 w 141"/>
                    <a:gd name="T25" fmla="*/ 6 h 65"/>
                    <a:gd name="T26" fmla="*/ 106 w 141"/>
                    <a:gd name="T27" fmla="*/ 12 h 65"/>
                    <a:gd name="T28" fmla="*/ 115 w 141"/>
                    <a:gd name="T29" fmla="*/ 17 h 65"/>
                    <a:gd name="T30" fmla="*/ 123 w 141"/>
                    <a:gd name="T31" fmla="*/ 22 h 65"/>
                    <a:gd name="T32" fmla="*/ 132 w 141"/>
                    <a:gd name="T33" fmla="*/ 26 h 65"/>
                    <a:gd name="T34" fmla="*/ 137 w 141"/>
                    <a:gd name="T35" fmla="*/ 31 h 65"/>
                    <a:gd name="T36" fmla="*/ 140 w 141"/>
                    <a:gd name="T37" fmla="*/ 37 h 65"/>
                    <a:gd name="T38" fmla="*/ 141 w 141"/>
                    <a:gd name="T39" fmla="*/ 45 h 65"/>
                    <a:gd name="T40" fmla="*/ 139 w 141"/>
                    <a:gd name="T41" fmla="*/ 49 h 65"/>
                    <a:gd name="T42" fmla="*/ 131 w 141"/>
                    <a:gd name="T43" fmla="*/ 54 h 65"/>
                    <a:gd name="T44" fmla="*/ 123 w 141"/>
                    <a:gd name="T45" fmla="*/ 58 h 65"/>
                    <a:gd name="T46" fmla="*/ 114 w 141"/>
                    <a:gd name="T47" fmla="*/ 59 h 65"/>
                    <a:gd name="T48" fmla="*/ 106 w 141"/>
                    <a:gd name="T49" fmla="*/ 59 h 65"/>
                    <a:gd name="T50" fmla="*/ 97 w 141"/>
                    <a:gd name="T51" fmla="*/ 57 h 65"/>
                    <a:gd name="T52" fmla="*/ 88 w 141"/>
                    <a:gd name="T53" fmla="*/ 54 h 65"/>
                    <a:gd name="T54" fmla="*/ 81 w 141"/>
                    <a:gd name="T55" fmla="*/ 50 h 65"/>
                    <a:gd name="T56" fmla="*/ 73 w 141"/>
                    <a:gd name="T57" fmla="*/ 46 h 65"/>
                    <a:gd name="T58" fmla="*/ 66 w 141"/>
                    <a:gd name="T59" fmla="*/ 44 h 65"/>
                    <a:gd name="T60" fmla="*/ 61 w 141"/>
                    <a:gd name="T61" fmla="*/ 44 h 65"/>
                    <a:gd name="T62" fmla="*/ 56 w 141"/>
                    <a:gd name="T63" fmla="*/ 45 h 65"/>
                    <a:gd name="T64" fmla="*/ 51 w 141"/>
                    <a:gd name="T65" fmla="*/ 48 h 65"/>
                    <a:gd name="T66" fmla="*/ 47 w 141"/>
                    <a:gd name="T67" fmla="*/ 52 h 65"/>
                    <a:gd name="T68" fmla="*/ 42 w 141"/>
                    <a:gd name="T69" fmla="*/ 55 h 65"/>
                    <a:gd name="T70" fmla="*/ 37 w 141"/>
                    <a:gd name="T71" fmla="*/ 59 h 65"/>
                    <a:gd name="T72" fmla="*/ 31 w 141"/>
                    <a:gd name="T73" fmla="*/ 62 h 65"/>
                    <a:gd name="T74" fmla="*/ 24 w 141"/>
                    <a:gd name="T75" fmla="*/ 65 h 65"/>
                    <a:gd name="T76" fmla="*/ 16 w 141"/>
                    <a:gd name="T77" fmla="*/ 65 h 65"/>
                    <a:gd name="T78" fmla="*/ 8 w 141"/>
                    <a:gd name="T79" fmla="*/ 65 h 65"/>
                    <a:gd name="T80" fmla="*/ 2 w 141"/>
                    <a:gd name="T81" fmla="*/ 62 h 65"/>
                    <a:gd name="T82" fmla="*/ 0 w 141"/>
                    <a:gd name="T83" fmla="*/ 58 h 65"/>
                    <a:gd name="T84" fmla="*/ 0 w 141"/>
                    <a:gd name="T85" fmla="*/ 52 h 65"/>
                    <a:gd name="T86" fmla="*/ 0 w 141"/>
                    <a:gd name="T87" fmla="*/ 45 h 65"/>
                    <a:gd name="T88" fmla="*/ 2 w 141"/>
                    <a:gd name="T89" fmla="*/ 3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65">
                      <a:moveTo>
                        <a:pt x="2" y="39"/>
                      </a:moveTo>
                      <a:lnTo>
                        <a:pt x="7" y="31"/>
                      </a:lnTo>
                      <a:lnTo>
                        <a:pt x="13" y="26"/>
                      </a:lnTo>
                      <a:lnTo>
                        <a:pt x="21" y="19"/>
                      </a:lnTo>
                      <a:lnTo>
                        <a:pt x="29" y="15"/>
                      </a:lnTo>
                      <a:lnTo>
                        <a:pt x="38" y="12"/>
                      </a:lnTo>
                      <a:lnTo>
                        <a:pt x="47" y="8"/>
                      </a:lnTo>
                      <a:lnTo>
                        <a:pt x="56" y="5"/>
                      </a:lnTo>
                      <a:lnTo>
                        <a:pt x="65" y="3"/>
                      </a:lnTo>
                      <a:lnTo>
                        <a:pt x="74" y="0"/>
                      </a:lnTo>
                      <a:lnTo>
                        <a:pt x="82" y="0"/>
                      </a:lnTo>
                      <a:lnTo>
                        <a:pt x="91" y="3"/>
                      </a:lnTo>
                      <a:lnTo>
                        <a:pt x="99" y="6"/>
                      </a:lnTo>
                      <a:lnTo>
                        <a:pt x="106" y="12"/>
                      </a:lnTo>
                      <a:lnTo>
                        <a:pt x="115" y="17"/>
                      </a:lnTo>
                      <a:lnTo>
                        <a:pt x="123" y="22"/>
                      </a:lnTo>
                      <a:lnTo>
                        <a:pt x="132" y="26"/>
                      </a:lnTo>
                      <a:lnTo>
                        <a:pt x="137" y="31"/>
                      </a:lnTo>
                      <a:lnTo>
                        <a:pt x="140" y="37"/>
                      </a:lnTo>
                      <a:lnTo>
                        <a:pt x="141" y="45"/>
                      </a:lnTo>
                      <a:lnTo>
                        <a:pt x="139" y="49"/>
                      </a:lnTo>
                      <a:lnTo>
                        <a:pt x="131" y="54"/>
                      </a:lnTo>
                      <a:lnTo>
                        <a:pt x="123" y="58"/>
                      </a:lnTo>
                      <a:lnTo>
                        <a:pt x="114" y="59"/>
                      </a:lnTo>
                      <a:lnTo>
                        <a:pt x="106" y="59"/>
                      </a:lnTo>
                      <a:lnTo>
                        <a:pt x="97" y="57"/>
                      </a:lnTo>
                      <a:lnTo>
                        <a:pt x="88" y="54"/>
                      </a:lnTo>
                      <a:lnTo>
                        <a:pt x="81" y="50"/>
                      </a:lnTo>
                      <a:lnTo>
                        <a:pt x="73" y="46"/>
                      </a:lnTo>
                      <a:lnTo>
                        <a:pt x="66" y="44"/>
                      </a:lnTo>
                      <a:lnTo>
                        <a:pt x="61" y="44"/>
                      </a:lnTo>
                      <a:lnTo>
                        <a:pt x="56" y="45"/>
                      </a:lnTo>
                      <a:lnTo>
                        <a:pt x="51" y="48"/>
                      </a:lnTo>
                      <a:lnTo>
                        <a:pt x="47" y="52"/>
                      </a:lnTo>
                      <a:lnTo>
                        <a:pt x="42" y="55"/>
                      </a:lnTo>
                      <a:lnTo>
                        <a:pt x="37" y="59"/>
                      </a:lnTo>
                      <a:lnTo>
                        <a:pt x="31" y="62"/>
                      </a:lnTo>
                      <a:lnTo>
                        <a:pt x="24" y="65"/>
                      </a:lnTo>
                      <a:lnTo>
                        <a:pt x="16" y="65"/>
                      </a:lnTo>
                      <a:lnTo>
                        <a:pt x="8" y="65"/>
                      </a:lnTo>
                      <a:lnTo>
                        <a:pt x="2" y="62"/>
                      </a:lnTo>
                      <a:lnTo>
                        <a:pt x="0" y="58"/>
                      </a:lnTo>
                      <a:lnTo>
                        <a:pt x="0" y="52"/>
                      </a:lnTo>
                      <a:lnTo>
                        <a:pt x="0" y="45"/>
                      </a:lnTo>
                      <a:lnTo>
                        <a:pt x="2" y="39"/>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51" name="Freeform 107"/>
                <p:cNvSpPr>
                  <a:spLocks/>
                </p:cNvSpPr>
                <p:nvPr/>
              </p:nvSpPr>
              <p:spPr bwMode="auto">
                <a:xfrm>
                  <a:off x="5084" y="2612"/>
                  <a:ext cx="17" cy="12"/>
                </a:xfrm>
                <a:custGeom>
                  <a:avLst/>
                  <a:gdLst>
                    <a:gd name="T0" fmla="*/ 50 w 51"/>
                    <a:gd name="T1" fmla="*/ 13 h 34"/>
                    <a:gd name="T2" fmla="*/ 44 w 51"/>
                    <a:gd name="T3" fmla="*/ 9 h 34"/>
                    <a:gd name="T4" fmla="*/ 39 w 51"/>
                    <a:gd name="T5" fmla="*/ 5 h 34"/>
                    <a:gd name="T6" fmla="*/ 33 w 51"/>
                    <a:gd name="T7" fmla="*/ 3 h 34"/>
                    <a:gd name="T8" fmla="*/ 26 w 51"/>
                    <a:gd name="T9" fmla="*/ 1 h 34"/>
                    <a:gd name="T10" fmla="*/ 20 w 51"/>
                    <a:gd name="T11" fmla="*/ 0 h 34"/>
                    <a:gd name="T12" fmla="*/ 13 w 51"/>
                    <a:gd name="T13" fmla="*/ 1 h 34"/>
                    <a:gd name="T14" fmla="*/ 8 w 51"/>
                    <a:gd name="T15" fmla="*/ 4 h 34"/>
                    <a:gd name="T16" fmla="*/ 3 w 51"/>
                    <a:gd name="T17" fmla="*/ 7 h 34"/>
                    <a:gd name="T18" fmla="*/ 0 w 51"/>
                    <a:gd name="T19" fmla="*/ 12 h 34"/>
                    <a:gd name="T20" fmla="*/ 0 w 51"/>
                    <a:gd name="T21" fmla="*/ 18 h 34"/>
                    <a:gd name="T22" fmla="*/ 2 w 51"/>
                    <a:gd name="T23" fmla="*/ 26 h 34"/>
                    <a:gd name="T24" fmla="*/ 6 w 51"/>
                    <a:gd name="T25" fmla="*/ 30 h 34"/>
                    <a:gd name="T26" fmla="*/ 12 w 51"/>
                    <a:gd name="T27" fmla="*/ 34 h 34"/>
                    <a:gd name="T28" fmla="*/ 20 w 51"/>
                    <a:gd name="T29" fmla="*/ 34 h 34"/>
                    <a:gd name="T30" fmla="*/ 29 w 51"/>
                    <a:gd name="T31" fmla="*/ 34 h 34"/>
                    <a:gd name="T32" fmla="*/ 39 w 51"/>
                    <a:gd name="T33" fmla="*/ 34 h 34"/>
                    <a:gd name="T34" fmla="*/ 39 w 51"/>
                    <a:gd name="T35" fmla="*/ 27 h 34"/>
                    <a:gd name="T36" fmla="*/ 40 w 51"/>
                    <a:gd name="T37" fmla="*/ 27 h 34"/>
                    <a:gd name="T38" fmla="*/ 42 w 51"/>
                    <a:gd name="T39" fmla="*/ 27 h 34"/>
                    <a:gd name="T40" fmla="*/ 43 w 51"/>
                    <a:gd name="T41" fmla="*/ 27 h 34"/>
                    <a:gd name="T42" fmla="*/ 46 w 51"/>
                    <a:gd name="T43" fmla="*/ 27 h 34"/>
                    <a:gd name="T44" fmla="*/ 50 w 51"/>
                    <a:gd name="T45" fmla="*/ 23 h 34"/>
                    <a:gd name="T46" fmla="*/ 51 w 51"/>
                    <a:gd name="T47" fmla="*/ 20 h 34"/>
                    <a:gd name="T48" fmla="*/ 51 w 51"/>
                    <a:gd name="T49" fmla="*/ 17 h 34"/>
                    <a:gd name="T50" fmla="*/ 50 w 51"/>
                    <a:gd name="T51" fmla="*/ 1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4">
                      <a:moveTo>
                        <a:pt x="50" y="13"/>
                      </a:moveTo>
                      <a:lnTo>
                        <a:pt x="44" y="9"/>
                      </a:lnTo>
                      <a:lnTo>
                        <a:pt x="39" y="5"/>
                      </a:lnTo>
                      <a:lnTo>
                        <a:pt x="33" y="3"/>
                      </a:lnTo>
                      <a:lnTo>
                        <a:pt x="26" y="1"/>
                      </a:lnTo>
                      <a:lnTo>
                        <a:pt x="20" y="0"/>
                      </a:lnTo>
                      <a:lnTo>
                        <a:pt x="13" y="1"/>
                      </a:lnTo>
                      <a:lnTo>
                        <a:pt x="8" y="4"/>
                      </a:lnTo>
                      <a:lnTo>
                        <a:pt x="3" y="7"/>
                      </a:lnTo>
                      <a:lnTo>
                        <a:pt x="0" y="12"/>
                      </a:lnTo>
                      <a:lnTo>
                        <a:pt x="0" y="18"/>
                      </a:lnTo>
                      <a:lnTo>
                        <a:pt x="2" y="26"/>
                      </a:lnTo>
                      <a:lnTo>
                        <a:pt x="6" y="30"/>
                      </a:lnTo>
                      <a:lnTo>
                        <a:pt x="12" y="34"/>
                      </a:lnTo>
                      <a:lnTo>
                        <a:pt x="20" y="34"/>
                      </a:lnTo>
                      <a:lnTo>
                        <a:pt x="29" y="34"/>
                      </a:lnTo>
                      <a:lnTo>
                        <a:pt x="39" y="34"/>
                      </a:lnTo>
                      <a:lnTo>
                        <a:pt x="39" y="27"/>
                      </a:lnTo>
                      <a:lnTo>
                        <a:pt x="40" y="27"/>
                      </a:lnTo>
                      <a:lnTo>
                        <a:pt x="42" y="27"/>
                      </a:lnTo>
                      <a:lnTo>
                        <a:pt x="43" y="27"/>
                      </a:lnTo>
                      <a:lnTo>
                        <a:pt x="46" y="27"/>
                      </a:lnTo>
                      <a:lnTo>
                        <a:pt x="50" y="23"/>
                      </a:lnTo>
                      <a:lnTo>
                        <a:pt x="51" y="20"/>
                      </a:lnTo>
                      <a:lnTo>
                        <a:pt x="51" y="17"/>
                      </a:lnTo>
                      <a:lnTo>
                        <a:pt x="50" y="13"/>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52" name="Freeform 108"/>
                <p:cNvSpPr>
                  <a:spLocks/>
                </p:cNvSpPr>
                <p:nvPr/>
              </p:nvSpPr>
              <p:spPr bwMode="auto">
                <a:xfrm>
                  <a:off x="5241" y="2487"/>
                  <a:ext cx="26" cy="15"/>
                </a:xfrm>
                <a:custGeom>
                  <a:avLst/>
                  <a:gdLst>
                    <a:gd name="T0" fmla="*/ 74 w 78"/>
                    <a:gd name="T1" fmla="*/ 13 h 46"/>
                    <a:gd name="T2" fmla="*/ 66 w 78"/>
                    <a:gd name="T3" fmla="*/ 10 h 46"/>
                    <a:gd name="T4" fmla="*/ 60 w 78"/>
                    <a:gd name="T5" fmla="*/ 8 h 46"/>
                    <a:gd name="T6" fmla="*/ 52 w 78"/>
                    <a:gd name="T7" fmla="*/ 5 h 46"/>
                    <a:gd name="T8" fmla="*/ 44 w 78"/>
                    <a:gd name="T9" fmla="*/ 3 h 46"/>
                    <a:gd name="T10" fmla="*/ 38 w 78"/>
                    <a:gd name="T11" fmla="*/ 1 h 46"/>
                    <a:gd name="T12" fmla="*/ 30 w 78"/>
                    <a:gd name="T13" fmla="*/ 0 h 46"/>
                    <a:gd name="T14" fmla="*/ 24 w 78"/>
                    <a:gd name="T15" fmla="*/ 1 h 46"/>
                    <a:gd name="T16" fmla="*/ 17 w 78"/>
                    <a:gd name="T17" fmla="*/ 3 h 46"/>
                    <a:gd name="T18" fmla="*/ 9 w 78"/>
                    <a:gd name="T19" fmla="*/ 10 h 46"/>
                    <a:gd name="T20" fmla="*/ 4 w 78"/>
                    <a:gd name="T21" fmla="*/ 21 h 46"/>
                    <a:gd name="T22" fmla="*/ 2 w 78"/>
                    <a:gd name="T23" fmla="*/ 34 h 46"/>
                    <a:gd name="T24" fmla="*/ 0 w 78"/>
                    <a:gd name="T25" fmla="*/ 46 h 46"/>
                    <a:gd name="T26" fmla="*/ 9 w 78"/>
                    <a:gd name="T27" fmla="*/ 46 h 46"/>
                    <a:gd name="T28" fmla="*/ 18 w 78"/>
                    <a:gd name="T29" fmla="*/ 44 h 46"/>
                    <a:gd name="T30" fmla="*/ 28 w 78"/>
                    <a:gd name="T31" fmla="*/ 41 h 46"/>
                    <a:gd name="T32" fmla="*/ 37 w 78"/>
                    <a:gd name="T33" fmla="*/ 37 h 46"/>
                    <a:gd name="T34" fmla="*/ 46 w 78"/>
                    <a:gd name="T35" fmla="*/ 34 h 46"/>
                    <a:gd name="T36" fmla="*/ 55 w 78"/>
                    <a:gd name="T37" fmla="*/ 31 h 46"/>
                    <a:gd name="T38" fmla="*/ 64 w 78"/>
                    <a:gd name="T39" fmla="*/ 30 h 46"/>
                    <a:gd name="T40" fmla="*/ 74 w 78"/>
                    <a:gd name="T41" fmla="*/ 30 h 46"/>
                    <a:gd name="T42" fmla="*/ 75 w 78"/>
                    <a:gd name="T43" fmla="*/ 24 h 46"/>
                    <a:gd name="T44" fmla="*/ 78 w 78"/>
                    <a:gd name="T45" fmla="*/ 21 h 46"/>
                    <a:gd name="T46" fmla="*/ 78 w 78"/>
                    <a:gd name="T47" fmla="*/ 17 h 46"/>
                    <a:gd name="T48" fmla="*/ 74 w 78"/>
                    <a:gd name="T49" fmla="*/ 1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 h="46">
                      <a:moveTo>
                        <a:pt x="74" y="13"/>
                      </a:moveTo>
                      <a:lnTo>
                        <a:pt x="66" y="10"/>
                      </a:lnTo>
                      <a:lnTo>
                        <a:pt x="60" y="8"/>
                      </a:lnTo>
                      <a:lnTo>
                        <a:pt x="52" y="5"/>
                      </a:lnTo>
                      <a:lnTo>
                        <a:pt x="44" y="3"/>
                      </a:lnTo>
                      <a:lnTo>
                        <a:pt x="38" y="1"/>
                      </a:lnTo>
                      <a:lnTo>
                        <a:pt x="30" y="0"/>
                      </a:lnTo>
                      <a:lnTo>
                        <a:pt x="24" y="1"/>
                      </a:lnTo>
                      <a:lnTo>
                        <a:pt x="17" y="3"/>
                      </a:lnTo>
                      <a:lnTo>
                        <a:pt x="9" y="10"/>
                      </a:lnTo>
                      <a:lnTo>
                        <a:pt x="4" y="21"/>
                      </a:lnTo>
                      <a:lnTo>
                        <a:pt x="2" y="34"/>
                      </a:lnTo>
                      <a:lnTo>
                        <a:pt x="0" y="46"/>
                      </a:lnTo>
                      <a:lnTo>
                        <a:pt x="9" y="46"/>
                      </a:lnTo>
                      <a:lnTo>
                        <a:pt x="18" y="44"/>
                      </a:lnTo>
                      <a:lnTo>
                        <a:pt x="28" y="41"/>
                      </a:lnTo>
                      <a:lnTo>
                        <a:pt x="37" y="37"/>
                      </a:lnTo>
                      <a:lnTo>
                        <a:pt x="46" y="34"/>
                      </a:lnTo>
                      <a:lnTo>
                        <a:pt x="55" y="31"/>
                      </a:lnTo>
                      <a:lnTo>
                        <a:pt x="64" y="30"/>
                      </a:lnTo>
                      <a:lnTo>
                        <a:pt x="74" y="30"/>
                      </a:lnTo>
                      <a:lnTo>
                        <a:pt x="75" y="24"/>
                      </a:lnTo>
                      <a:lnTo>
                        <a:pt x="78" y="21"/>
                      </a:lnTo>
                      <a:lnTo>
                        <a:pt x="78" y="17"/>
                      </a:lnTo>
                      <a:lnTo>
                        <a:pt x="74" y="13"/>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53" name="Freeform 109"/>
                <p:cNvSpPr>
                  <a:spLocks/>
                </p:cNvSpPr>
                <p:nvPr/>
              </p:nvSpPr>
              <p:spPr bwMode="auto">
                <a:xfrm>
                  <a:off x="4864" y="2458"/>
                  <a:ext cx="15" cy="7"/>
                </a:xfrm>
                <a:custGeom>
                  <a:avLst/>
                  <a:gdLst>
                    <a:gd name="T0" fmla="*/ 46 w 46"/>
                    <a:gd name="T1" fmla="*/ 7 h 20"/>
                    <a:gd name="T2" fmla="*/ 44 w 46"/>
                    <a:gd name="T3" fmla="*/ 2 h 20"/>
                    <a:gd name="T4" fmla="*/ 40 w 46"/>
                    <a:gd name="T5" fmla="*/ 0 h 20"/>
                    <a:gd name="T6" fmla="*/ 33 w 46"/>
                    <a:gd name="T7" fmla="*/ 0 h 20"/>
                    <a:gd name="T8" fmla="*/ 27 w 46"/>
                    <a:gd name="T9" fmla="*/ 2 h 20"/>
                    <a:gd name="T10" fmla="*/ 19 w 46"/>
                    <a:gd name="T11" fmla="*/ 7 h 20"/>
                    <a:gd name="T12" fmla="*/ 13 w 46"/>
                    <a:gd name="T13" fmla="*/ 11 h 20"/>
                    <a:gd name="T14" fmla="*/ 5 w 46"/>
                    <a:gd name="T15" fmla="*/ 16 h 20"/>
                    <a:gd name="T16" fmla="*/ 0 w 46"/>
                    <a:gd name="T17" fmla="*/ 20 h 20"/>
                    <a:gd name="T18" fmla="*/ 6 w 46"/>
                    <a:gd name="T19" fmla="*/ 20 h 20"/>
                    <a:gd name="T20" fmla="*/ 15 w 46"/>
                    <a:gd name="T21" fmla="*/ 20 h 20"/>
                    <a:gd name="T22" fmla="*/ 23 w 46"/>
                    <a:gd name="T23" fmla="*/ 20 h 20"/>
                    <a:gd name="T24" fmla="*/ 31 w 46"/>
                    <a:gd name="T25" fmla="*/ 20 h 20"/>
                    <a:gd name="T26" fmla="*/ 37 w 46"/>
                    <a:gd name="T27" fmla="*/ 20 h 20"/>
                    <a:gd name="T28" fmla="*/ 42 w 46"/>
                    <a:gd name="T29" fmla="*/ 18 h 20"/>
                    <a:gd name="T30" fmla="*/ 46 w 46"/>
                    <a:gd name="T31" fmla="*/ 14 h 20"/>
                    <a:gd name="T32" fmla="*/ 46 w 46"/>
                    <a:gd name="T3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20">
                      <a:moveTo>
                        <a:pt x="46" y="7"/>
                      </a:moveTo>
                      <a:lnTo>
                        <a:pt x="44" y="2"/>
                      </a:lnTo>
                      <a:lnTo>
                        <a:pt x="40" y="0"/>
                      </a:lnTo>
                      <a:lnTo>
                        <a:pt x="33" y="0"/>
                      </a:lnTo>
                      <a:lnTo>
                        <a:pt x="27" y="2"/>
                      </a:lnTo>
                      <a:lnTo>
                        <a:pt x="19" y="7"/>
                      </a:lnTo>
                      <a:lnTo>
                        <a:pt x="13" y="11"/>
                      </a:lnTo>
                      <a:lnTo>
                        <a:pt x="5" y="16"/>
                      </a:lnTo>
                      <a:lnTo>
                        <a:pt x="0" y="20"/>
                      </a:lnTo>
                      <a:lnTo>
                        <a:pt x="6" y="20"/>
                      </a:lnTo>
                      <a:lnTo>
                        <a:pt x="15" y="20"/>
                      </a:lnTo>
                      <a:lnTo>
                        <a:pt x="23" y="20"/>
                      </a:lnTo>
                      <a:lnTo>
                        <a:pt x="31" y="20"/>
                      </a:lnTo>
                      <a:lnTo>
                        <a:pt x="37" y="20"/>
                      </a:lnTo>
                      <a:lnTo>
                        <a:pt x="42" y="18"/>
                      </a:lnTo>
                      <a:lnTo>
                        <a:pt x="46" y="14"/>
                      </a:lnTo>
                      <a:lnTo>
                        <a:pt x="46" y="7"/>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979054" name="Group 110"/>
            <p:cNvGrpSpPr>
              <a:grpSpLocks/>
            </p:cNvGrpSpPr>
            <p:nvPr/>
          </p:nvGrpSpPr>
          <p:grpSpPr bwMode="auto">
            <a:xfrm>
              <a:off x="411" y="3528"/>
              <a:ext cx="334" cy="330"/>
              <a:chOff x="2860" y="2025"/>
              <a:chExt cx="990" cy="972"/>
            </a:xfrm>
          </p:grpSpPr>
          <p:graphicFrame>
            <p:nvGraphicFramePr>
              <p:cNvPr id="979055" name="Object 111"/>
              <p:cNvGraphicFramePr>
                <a:graphicFrameLocks noChangeAspect="1"/>
              </p:cNvGraphicFramePr>
              <p:nvPr/>
            </p:nvGraphicFramePr>
            <p:xfrm>
              <a:off x="2860" y="2025"/>
              <a:ext cx="990" cy="972"/>
            </p:xfrm>
            <a:graphic>
              <a:graphicData uri="http://schemas.openxmlformats.org/presentationml/2006/ole">
                <mc:AlternateContent xmlns:mc="http://schemas.openxmlformats.org/markup-compatibility/2006">
                  <mc:Choice xmlns:v="urn:schemas-microsoft-com:vml" Requires="v">
                    <p:oleObj spid="_x0000_s979163" name="Bitmap Image" r:id="rId11" imgW="1038370" imgH="1019048" progId="Paint.Picture">
                      <p:embed/>
                    </p:oleObj>
                  </mc:Choice>
                  <mc:Fallback>
                    <p:oleObj name="Bitmap Image" r:id="rId11" imgW="1038370" imgH="1019048" progId="Paint.Picture">
                      <p:embed/>
                      <p:pic>
                        <p:nvPicPr>
                          <p:cNvPr id="0" name="Object 1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60" y="2025"/>
                            <a:ext cx="990" cy="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79056" name="Group 112"/>
              <p:cNvGrpSpPr>
                <a:grpSpLocks/>
              </p:cNvGrpSpPr>
              <p:nvPr/>
            </p:nvGrpSpPr>
            <p:grpSpPr bwMode="auto">
              <a:xfrm>
                <a:off x="2928" y="2088"/>
                <a:ext cx="854" cy="847"/>
                <a:chOff x="3792" y="2544"/>
                <a:chExt cx="854" cy="847"/>
              </a:xfrm>
            </p:grpSpPr>
            <p:sp>
              <p:nvSpPr>
                <p:cNvPr id="979057" name="Freeform 113"/>
                <p:cNvSpPr>
                  <a:spLocks/>
                </p:cNvSpPr>
                <p:nvPr/>
              </p:nvSpPr>
              <p:spPr bwMode="auto">
                <a:xfrm>
                  <a:off x="3792" y="2640"/>
                  <a:ext cx="854" cy="630"/>
                </a:xfrm>
                <a:custGeom>
                  <a:avLst/>
                  <a:gdLst>
                    <a:gd name="T0" fmla="*/ 1150 w 2562"/>
                    <a:gd name="T1" fmla="*/ 5 h 1891"/>
                    <a:gd name="T2" fmla="*/ 961 w 2562"/>
                    <a:gd name="T3" fmla="*/ 30 h 1891"/>
                    <a:gd name="T4" fmla="*/ 783 w 2562"/>
                    <a:gd name="T5" fmla="*/ 75 h 1891"/>
                    <a:gd name="T6" fmla="*/ 618 w 2562"/>
                    <a:gd name="T7" fmla="*/ 137 h 1891"/>
                    <a:gd name="T8" fmla="*/ 466 w 2562"/>
                    <a:gd name="T9" fmla="*/ 217 h 1891"/>
                    <a:gd name="T10" fmla="*/ 333 w 2562"/>
                    <a:gd name="T11" fmla="*/ 310 h 1891"/>
                    <a:gd name="T12" fmla="*/ 220 w 2562"/>
                    <a:gd name="T13" fmla="*/ 417 h 1891"/>
                    <a:gd name="T14" fmla="*/ 127 w 2562"/>
                    <a:gd name="T15" fmla="*/ 536 h 1891"/>
                    <a:gd name="T16" fmla="*/ 58 w 2562"/>
                    <a:gd name="T17" fmla="*/ 665 h 1891"/>
                    <a:gd name="T18" fmla="*/ 14 w 2562"/>
                    <a:gd name="T19" fmla="*/ 802 h 1891"/>
                    <a:gd name="T20" fmla="*/ 0 w 2562"/>
                    <a:gd name="T21" fmla="*/ 946 h 1891"/>
                    <a:gd name="T22" fmla="*/ 9 w 2562"/>
                    <a:gd name="T23" fmla="*/ 1059 h 1891"/>
                    <a:gd name="T24" fmla="*/ 36 w 2562"/>
                    <a:gd name="T25" fmla="*/ 1169 h 1891"/>
                    <a:gd name="T26" fmla="*/ 80 w 2562"/>
                    <a:gd name="T27" fmla="*/ 1276 h 1891"/>
                    <a:gd name="T28" fmla="*/ 142 w 2562"/>
                    <a:gd name="T29" fmla="*/ 1378 h 1891"/>
                    <a:gd name="T30" fmla="*/ 220 w 2562"/>
                    <a:gd name="T31" fmla="*/ 1475 h 1891"/>
                    <a:gd name="T32" fmla="*/ 296 w 2562"/>
                    <a:gd name="T33" fmla="*/ 1550 h 1891"/>
                    <a:gd name="T34" fmla="*/ 372 w 2562"/>
                    <a:gd name="T35" fmla="*/ 1612 h 1891"/>
                    <a:gd name="T36" fmla="*/ 455 w 2562"/>
                    <a:gd name="T37" fmla="*/ 1668 h 1891"/>
                    <a:gd name="T38" fmla="*/ 544 w 2562"/>
                    <a:gd name="T39" fmla="*/ 1718 h 1891"/>
                    <a:gd name="T40" fmla="*/ 638 w 2562"/>
                    <a:gd name="T41" fmla="*/ 1762 h 1891"/>
                    <a:gd name="T42" fmla="*/ 736 w 2562"/>
                    <a:gd name="T43" fmla="*/ 1801 h 1891"/>
                    <a:gd name="T44" fmla="*/ 840 w 2562"/>
                    <a:gd name="T45" fmla="*/ 1833 h 1891"/>
                    <a:gd name="T46" fmla="*/ 946 w 2562"/>
                    <a:gd name="T47" fmla="*/ 1858 h 1891"/>
                    <a:gd name="T48" fmla="*/ 1056 w 2562"/>
                    <a:gd name="T49" fmla="*/ 1876 h 1891"/>
                    <a:gd name="T50" fmla="*/ 1167 w 2562"/>
                    <a:gd name="T51" fmla="*/ 1887 h 1891"/>
                    <a:gd name="T52" fmla="*/ 1280 w 2562"/>
                    <a:gd name="T53" fmla="*/ 1891 h 1891"/>
                    <a:gd name="T54" fmla="*/ 1394 w 2562"/>
                    <a:gd name="T55" fmla="*/ 1887 h 1891"/>
                    <a:gd name="T56" fmla="*/ 1505 w 2562"/>
                    <a:gd name="T57" fmla="*/ 1876 h 1891"/>
                    <a:gd name="T58" fmla="*/ 1615 w 2562"/>
                    <a:gd name="T59" fmla="*/ 1858 h 1891"/>
                    <a:gd name="T60" fmla="*/ 1721 w 2562"/>
                    <a:gd name="T61" fmla="*/ 1833 h 1891"/>
                    <a:gd name="T62" fmla="*/ 1824 w 2562"/>
                    <a:gd name="T63" fmla="*/ 1801 h 1891"/>
                    <a:gd name="T64" fmla="*/ 1924 w 2562"/>
                    <a:gd name="T65" fmla="*/ 1762 h 1891"/>
                    <a:gd name="T66" fmla="*/ 2018 w 2562"/>
                    <a:gd name="T67" fmla="*/ 1718 h 1891"/>
                    <a:gd name="T68" fmla="*/ 2106 w 2562"/>
                    <a:gd name="T69" fmla="*/ 1668 h 1891"/>
                    <a:gd name="T70" fmla="*/ 2190 w 2562"/>
                    <a:gd name="T71" fmla="*/ 1612 h 1891"/>
                    <a:gd name="T72" fmla="*/ 2266 w 2562"/>
                    <a:gd name="T73" fmla="*/ 1550 h 1891"/>
                    <a:gd name="T74" fmla="*/ 2342 w 2562"/>
                    <a:gd name="T75" fmla="*/ 1475 h 1891"/>
                    <a:gd name="T76" fmla="*/ 2420 w 2562"/>
                    <a:gd name="T77" fmla="*/ 1378 h 1891"/>
                    <a:gd name="T78" fmla="*/ 2482 w 2562"/>
                    <a:gd name="T79" fmla="*/ 1276 h 1891"/>
                    <a:gd name="T80" fmla="*/ 2526 w 2562"/>
                    <a:gd name="T81" fmla="*/ 1169 h 1891"/>
                    <a:gd name="T82" fmla="*/ 2553 w 2562"/>
                    <a:gd name="T83" fmla="*/ 1059 h 1891"/>
                    <a:gd name="T84" fmla="*/ 2562 w 2562"/>
                    <a:gd name="T85" fmla="*/ 946 h 1891"/>
                    <a:gd name="T86" fmla="*/ 2553 w 2562"/>
                    <a:gd name="T87" fmla="*/ 832 h 1891"/>
                    <a:gd name="T88" fmla="*/ 2526 w 2562"/>
                    <a:gd name="T89" fmla="*/ 721 h 1891"/>
                    <a:gd name="T90" fmla="*/ 2482 w 2562"/>
                    <a:gd name="T91" fmla="*/ 615 h 1891"/>
                    <a:gd name="T92" fmla="*/ 2420 w 2562"/>
                    <a:gd name="T93" fmla="*/ 513 h 1891"/>
                    <a:gd name="T94" fmla="*/ 2342 w 2562"/>
                    <a:gd name="T95" fmla="*/ 416 h 1891"/>
                    <a:gd name="T96" fmla="*/ 2266 w 2562"/>
                    <a:gd name="T97" fmla="*/ 341 h 1891"/>
                    <a:gd name="T98" fmla="*/ 2190 w 2562"/>
                    <a:gd name="T99" fmla="*/ 279 h 1891"/>
                    <a:gd name="T100" fmla="*/ 2106 w 2562"/>
                    <a:gd name="T101" fmla="*/ 224 h 1891"/>
                    <a:gd name="T102" fmla="*/ 2018 w 2562"/>
                    <a:gd name="T103" fmla="*/ 173 h 1891"/>
                    <a:gd name="T104" fmla="*/ 1924 w 2562"/>
                    <a:gd name="T105" fmla="*/ 128 h 1891"/>
                    <a:gd name="T106" fmla="*/ 1824 w 2562"/>
                    <a:gd name="T107" fmla="*/ 91 h 1891"/>
                    <a:gd name="T108" fmla="*/ 1721 w 2562"/>
                    <a:gd name="T109" fmla="*/ 58 h 1891"/>
                    <a:gd name="T110" fmla="*/ 1615 w 2562"/>
                    <a:gd name="T111" fmla="*/ 34 h 1891"/>
                    <a:gd name="T112" fmla="*/ 1505 w 2562"/>
                    <a:gd name="T113" fmla="*/ 14 h 1891"/>
                    <a:gd name="T114" fmla="*/ 1394 w 2562"/>
                    <a:gd name="T115" fmla="*/ 4 h 1891"/>
                    <a:gd name="T116" fmla="*/ 1280 w 2562"/>
                    <a:gd name="T117" fmla="*/ 0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62" h="1891">
                      <a:moveTo>
                        <a:pt x="1280" y="0"/>
                      </a:moveTo>
                      <a:lnTo>
                        <a:pt x="1214" y="1"/>
                      </a:lnTo>
                      <a:lnTo>
                        <a:pt x="1150" y="5"/>
                      </a:lnTo>
                      <a:lnTo>
                        <a:pt x="1085" y="10"/>
                      </a:lnTo>
                      <a:lnTo>
                        <a:pt x="1023" y="19"/>
                      </a:lnTo>
                      <a:lnTo>
                        <a:pt x="961" y="30"/>
                      </a:lnTo>
                      <a:lnTo>
                        <a:pt x="901" y="43"/>
                      </a:lnTo>
                      <a:lnTo>
                        <a:pt x="841" y="58"/>
                      </a:lnTo>
                      <a:lnTo>
                        <a:pt x="783" y="75"/>
                      </a:lnTo>
                      <a:lnTo>
                        <a:pt x="726" y="93"/>
                      </a:lnTo>
                      <a:lnTo>
                        <a:pt x="671" y="115"/>
                      </a:lnTo>
                      <a:lnTo>
                        <a:pt x="618" y="137"/>
                      </a:lnTo>
                      <a:lnTo>
                        <a:pt x="566" y="162"/>
                      </a:lnTo>
                      <a:lnTo>
                        <a:pt x="516" y="189"/>
                      </a:lnTo>
                      <a:lnTo>
                        <a:pt x="466" y="217"/>
                      </a:lnTo>
                      <a:lnTo>
                        <a:pt x="420" y="247"/>
                      </a:lnTo>
                      <a:lnTo>
                        <a:pt x="376" y="278"/>
                      </a:lnTo>
                      <a:lnTo>
                        <a:pt x="333" y="310"/>
                      </a:lnTo>
                      <a:lnTo>
                        <a:pt x="293" y="345"/>
                      </a:lnTo>
                      <a:lnTo>
                        <a:pt x="255" y="381"/>
                      </a:lnTo>
                      <a:lnTo>
                        <a:pt x="220" y="417"/>
                      </a:lnTo>
                      <a:lnTo>
                        <a:pt x="186" y="456"/>
                      </a:lnTo>
                      <a:lnTo>
                        <a:pt x="155" y="496"/>
                      </a:lnTo>
                      <a:lnTo>
                        <a:pt x="127" y="536"/>
                      </a:lnTo>
                      <a:lnTo>
                        <a:pt x="101" y="579"/>
                      </a:lnTo>
                      <a:lnTo>
                        <a:pt x="78" y="621"/>
                      </a:lnTo>
                      <a:lnTo>
                        <a:pt x="58" y="665"/>
                      </a:lnTo>
                      <a:lnTo>
                        <a:pt x="40" y="709"/>
                      </a:lnTo>
                      <a:lnTo>
                        <a:pt x="26" y="756"/>
                      </a:lnTo>
                      <a:lnTo>
                        <a:pt x="14" y="802"/>
                      </a:lnTo>
                      <a:lnTo>
                        <a:pt x="6" y="849"/>
                      </a:lnTo>
                      <a:lnTo>
                        <a:pt x="1" y="897"/>
                      </a:lnTo>
                      <a:lnTo>
                        <a:pt x="0" y="946"/>
                      </a:lnTo>
                      <a:lnTo>
                        <a:pt x="1" y="983"/>
                      </a:lnTo>
                      <a:lnTo>
                        <a:pt x="4" y="1022"/>
                      </a:lnTo>
                      <a:lnTo>
                        <a:pt x="9" y="1059"/>
                      </a:lnTo>
                      <a:lnTo>
                        <a:pt x="16" y="1096"/>
                      </a:lnTo>
                      <a:lnTo>
                        <a:pt x="25" y="1133"/>
                      </a:lnTo>
                      <a:lnTo>
                        <a:pt x="36" y="1169"/>
                      </a:lnTo>
                      <a:lnTo>
                        <a:pt x="49" y="1205"/>
                      </a:lnTo>
                      <a:lnTo>
                        <a:pt x="63" y="1242"/>
                      </a:lnTo>
                      <a:lnTo>
                        <a:pt x="80" y="1276"/>
                      </a:lnTo>
                      <a:lnTo>
                        <a:pt x="99" y="1311"/>
                      </a:lnTo>
                      <a:lnTo>
                        <a:pt x="119" y="1345"/>
                      </a:lnTo>
                      <a:lnTo>
                        <a:pt x="142" y="1378"/>
                      </a:lnTo>
                      <a:lnTo>
                        <a:pt x="165" y="1412"/>
                      </a:lnTo>
                      <a:lnTo>
                        <a:pt x="193" y="1444"/>
                      </a:lnTo>
                      <a:lnTo>
                        <a:pt x="220" y="1475"/>
                      </a:lnTo>
                      <a:lnTo>
                        <a:pt x="249" y="1506"/>
                      </a:lnTo>
                      <a:lnTo>
                        <a:pt x="273" y="1528"/>
                      </a:lnTo>
                      <a:lnTo>
                        <a:pt x="296" y="1550"/>
                      </a:lnTo>
                      <a:lnTo>
                        <a:pt x="320" y="1571"/>
                      </a:lnTo>
                      <a:lnTo>
                        <a:pt x="346" y="1592"/>
                      </a:lnTo>
                      <a:lnTo>
                        <a:pt x="372" y="1612"/>
                      </a:lnTo>
                      <a:lnTo>
                        <a:pt x="399" y="1632"/>
                      </a:lnTo>
                      <a:lnTo>
                        <a:pt x="426" y="1650"/>
                      </a:lnTo>
                      <a:lnTo>
                        <a:pt x="455" y="1668"/>
                      </a:lnTo>
                      <a:lnTo>
                        <a:pt x="484" y="1686"/>
                      </a:lnTo>
                      <a:lnTo>
                        <a:pt x="513" y="1703"/>
                      </a:lnTo>
                      <a:lnTo>
                        <a:pt x="544" y="1718"/>
                      </a:lnTo>
                      <a:lnTo>
                        <a:pt x="575" y="1734"/>
                      </a:lnTo>
                      <a:lnTo>
                        <a:pt x="606" y="1749"/>
                      </a:lnTo>
                      <a:lnTo>
                        <a:pt x="638" y="1762"/>
                      </a:lnTo>
                      <a:lnTo>
                        <a:pt x="671" y="1776"/>
                      </a:lnTo>
                      <a:lnTo>
                        <a:pt x="703" y="1789"/>
                      </a:lnTo>
                      <a:lnTo>
                        <a:pt x="736" y="1801"/>
                      </a:lnTo>
                      <a:lnTo>
                        <a:pt x="771" y="1812"/>
                      </a:lnTo>
                      <a:lnTo>
                        <a:pt x="805" y="1823"/>
                      </a:lnTo>
                      <a:lnTo>
                        <a:pt x="840" y="1833"/>
                      </a:lnTo>
                      <a:lnTo>
                        <a:pt x="875" y="1842"/>
                      </a:lnTo>
                      <a:lnTo>
                        <a:pt x="911" y="1850"/>
                      </a:lnTo>
                      <a:lnTo>
                        <a:pt x="946" y="1858"/>
                      </a:lnTo>
                      <a:lnTo>
                        <a:pt x="982" y="1865"/>
                      </a:lnTo>
                      <a:lnTo>
                        <a:pt x="1019" y="1871"/>
                      </a:lnTo>
                      <a:lnTo>
                        <a:pt x="1056" y="1876"/>
                      </a:lnTo>
                      <a:lnTo>
                        <a:pt x="1093" y="1881"/>
                      </a:lnTo>
                      <a:lnTo>
                        <a:pt x="1129" y="1885"/>
                      </a:lnTo>
                      <a:lnTo>
                        <a:pt x="1167" y="1887"/>
                      </a:lnTo>
                      <a:lnTo>
                        <a:pt x="1205" y="1890"/>
                      </a:lnTo>
                      <a:lnTo>
                        <a:pt x="1243" y="1891"/>
                      </a:lnTo>
                      <a:lnTo>
                        <a:pt x="1280" y="1891"/>
                      </a:lnTo>
                      <a:lnTo>
                        <a:pt x="1318" y="1891"/>
                      </a:lnTo>
                      <a:lnTo>
                        <a:pt x="1357" y="1890"/>
                      </a:lnTo>
                      <a:lnTo>
                        <a:pt x="1394" y="1887"/>
                      </a:lnTo>
                      <a:lnTo>
                        <a:pt x="1432" y="1885"/>
                      </a:lnTo>
                      <a:lnTo>
                        <a:pt x="1469" y="1881"/>
                      </a:lnTo>
                      <a:lnTo>
                        <a:pt x="1505" y="1876"/>
                      </a:lnTo>
                      <a:lnTo>
                        <a:pt x="1543" y="1871"/>
                      </a:lnTo>
                      <a:lnTo>
                        <a:pt x="1579" y="1865"/>
                      </a:lnTo>
                      <a:lnTo>
                        <a:pt x="1615" y="1858"/>
                      </a:lnTo>
                      <a:lnTo>
                        <a:pt x="1651" y="1850"/>
                      </a:lnTo>
                      <a:lnTo>
                        <a:pt x="1686" y="1842"/>
                      </a:lnTo>
                      <a:lnTo>
                        <a:pt x="1721" y="1833"/>
                      </a:lnTo>
                      <a:lnTo>
                        <a:pt x="1756" y="1823"/>
                      </a:lnTo>
                      <a:lnTo>
                        <a:pt x="1791" y="1812"/>
                      </a:lnTo>
                      <a:lnTo>
                        <a:pt x="1824" y="1801"/>
                      </a:lnTo>
                      <a:lnTo>
                        <a:pt x="1858" y="1789"/>
                      </a:lnTo>
                      <a:lnTo>
                        <a:pt x="1891" y="1776"/>
                      </a:lnTo>
                      <a:lnTo>
                        <a:pt x="1924" y="1762"/>
                      </a:lnTo>
                      <a:lnTo>
                        <a:pt x="1956" y="1749"/>
                      </a:lnTo>
                      <a:lnTo>
                        <a:pt x="1987" y="1734"/>
                      </a:lnTo>
                      <a:lnTo>
                        <a:pt x="2018" y="1718"/>
                      </a:lnTo>
                      <a:lnTo>
                        <a:pt x="2048" y="1703"/>
                      </a:lnTo>
                      <a:lnTo>
                        <a:pt x="2078" y="1686"/>
                      </a:lnTo>
                      <a:lnTo>
                        <a:pt x="2106" y="1668"/>
                      </a:lnTo>
                      <a:lnTo>
                        <a:pt x="2134" y="1650"/>
                      </a:lnTo>
                      <a:lnTo>
                        <a:pt x="2163" y="1632"/>
                      </a:lnTo>
                      <a:lnTo>
                        <a:pt x="2190" y="1612"/>
                      </a:lnTo>
                      <a:lnTo>
                        <a:pt x="2216" y="1592"/>
                      </a:lnTo>
                      <a:lnTo>
                        <a:pt x="2242" y="1571"/>
                      </a:lnTo>
                      <a:lnTo>
                        <a:pt x="2266" y="1550"/>
                      </a:lnTo>
                      <a:lnTo>
                        <a:pt x="2289" y="1528"/>
                      </a:lnTo>
                      <a:lnTo>
                        <a:pt x="2313" y="1506"/>
                      </a:lnTo>
                      <a:lnTo>
                        <a:pt x="2342" y="1475"/>
                      </a:lnTo>
                      <a:lnTo>
                        <a:pt x="2369" y="1444"/>
                      </a:lnTo>
                      <a:lnTo>
                        <a:pt x="2397" y="1412"/>
                      </a:lnTo>
                      <a:lnTo>
                        <a:pt x="2420" y="1378"/>
                      </a:lnTo>
                      <a:lnTo>
                        <a:pt x="2443" y="1345"/>
                      </a:lnTo>
                      <a:lnTo>
                        <a:pt x="2463" y="1311"/>
                      </a:lnTo>
                      <a:lnTo>
                        <a:pt x="2482" y="1276"/>
                      </a:lnTo>
                      <a:lnTo>
                        <a:pt x="2499" y="1242"/>
                      </a:lnTo>
                      <a:lnTo>
                        <a:pt x="2513" y="1205"/>
                      </a:lnTo>
                      <a:lnTo>
                        <a:pt x="2526" y="1169"/>
                      </a:lnTo>
                      <a:lnTo>
                        <a:pt x="2537" y="1133"/>
                      </a:lnTo>
                      <a:lnTo>
                        <a:pt x="2546" y="1096"/>
                      </a:lnTo>
                      <a:lnTo>
                        <a:pt x="2553" y="1059"/>
                      </a:lnTo>
                      <a:lnTo>
                        <a:pt x="2558" y="1022"/>
                      </a:lnTo>
                      <a:lnTo>
                        <a:pt x="2561" y="983"/>
                      </a:lnTo>
                      <a:lnTo>
                        <a:pt x="2562" y="946"/>
                      </a:lnTo>
                      <a:lnTo>
                        <a:pt x="2561" y="907"/>
                      </a:lnTo>
                      <a:lnTo>
                        <a:pt x="2558" y="869"/>
                      </a:lnTo>
                      <a:lnTo>
                        <a:pt x="2553" y="832"/>
                      </a:lnTo>
                      <a:lnTo>
                        <a:pt x="2546" y="795"/>
                      </a:lnTo>
                      <a:lnTo>
                        <a:pt x="2537" y="758"/>
                      </a:lnTo>
                      <a:lnTo>
                        <a:pt x="2526" y="721"/>
                      </a:lnTo>
                      <a:lnTo>
                        <a:pt x="2513" y="686"/>
                      </a:lnTo>
                      <a:lnTo>
                        <a:pt x="2499" y="650"/>
                      </a:lnTo>
                      <a:lnTo>
                        <a:pt x="2482" y="615"/>
                      </a:lnTo>
                      <a:lnTo>
                        <a:pt x="2463" y="580"/>
                      </a:lnTo>
                      <a:lnTo>
                        <a:pt x="2443" y="547"/>
                      </a:lnTo>
                      <a:lnTo>
                        <a:pt x="2420" y="513"/>
                      </a:lnTo>
                      <a:lnTo>
                        <a:pt x="2397" y="479"/>
                      </a:lnTo>
                      <a:lnTo>
                        <a:pt x="2369" y="447"/>
                      </a:lnTo>
                      <a:lnTo>
                        <a:pt x="2342" y="416"/>
                      </a:lnTo>
                      <a:lnTo>
                        <a:pt x="2313" y="385"/>
                      </a:lnTo>
                      <a:lnTo>
                        <a:pt x="2289" y="363"/>
                      </a:lnTo>
                      <a:lnTo>
                        <a:pt x="2266" y="341"/>
                      </a:lnTo>
                      <a:lnTo>
                        <a:pt x="2242" y="319"/>
                      </a:lnTo>
                      <a:lnTo>
                        <a:pt x="2216" y="300"/>
                      </a:lnTo>
                      <a:lnTo>
                        <a:pt x="2190" y="279"/>
                      </a:lnTo>
                      <a:lnTo>
                        <a:pt x="2163" y="260"/>
                      </a:lnTo>
                      <a:lnTo>
                        <a:pt x="2134" y="242"/>
                      </a:lnTo>
                      <a:lnTo>
                        <a:pt x="2106" y="224"/>
                      </a:lnTo>
                      <a:lnTo>
                        <a:pt x="2078" y="205"/>
                      </a:lnTo>
                      <a:lnTo>
                        <a:pt x="2048" y="189"/>
                      </a:lnTo>
                      <a:lnTo>
                        <a:pt x="2018" y="173"/>
                      </a:lnTo>
                      <a:lnTo>
                        <a:pt x="1987" y="158"/>
                      </a:lnTo>
                      <a:lnTo>
                        <a:pt x="1956" y="142"/>
                      </a:lnTo>
                      <a:lnTo>
                        <a:pt x="1924" y="128"/>
                      </a:lnTo>
                      <a:lnTo>
                        <a:pt x="1891" y="115"/>
                      </a:lnTo>
                      <a:lnTo>
                        <a:pt x="1858" y="102"/>
                      </a:lnTo>
                      <a:lnTo>
                        <a:pt x="1824" y="91"/>
                      </a:lnTo>
                      <a:lnTo>
                        <a:pt x="1791" y="79"/>
                      </a:lnTo>
                      <a:lnTo>
                        <a:pt x="1756" y="69"/>
                      </a:lnTo>
                      <a:lnTo>
                        <a:pt x="1721" y="58"/>
                      </a:lnTo>
                      <a:lnTo>
                        <a:pt x="1686" y="49"/>
                      </a:lnTo>
                      <a:lnTo>
                        <a:pt x="1651" y="40"/>
                      </a:lnTo>
                      <a:lnTo>
                        <a:pt x="1615" y="34"/>
                      </a:lnTo>
                      <a:lnTo>
                        <a:pt x="1579" y="26"/>
                      </a:lnTo>
                      <a:lnTo>
                        <a:pt x="1543" y="21"/>
                      </a:lnTo>
                      <a:lnTo>
                        <a:pt x="1505" y="14"/>
                      </a:lnTo>
                      <a:lnTo>
                        <a:pt x="1469" y="10"/>
                      </a:lnTo>
                      <a:lnTo>
                        <a:pt x="1432" y="7"/>
                      </a:lnTo>
                      <a:lnTo>
                        <a:pt x="1394" y="4"/>
                      </a:lnTo>
                      <a:lnTo>
                        <a:pt x="1357" y="1"/>
                      </a:lnTo>
                      <a:lnTo>
                        <a:pt x="1318" y="0"/>
                      </a:lnTo>
                      <a:lnTo>
                        <a:pt x="1280" y="0"/>
                      </a:lnTo>
                      <a:close/>
                    </a:path>
                  </a:pathLst>
                </a:custGeom>
                <a:solidFill>
                  <a:srgbClr val="CC0000"/>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79058" name="Freeform 114"/>
                <p:cNvSpPr>
                  <a:spLocks/>
                </p:cNvSpPr>
                <p:nvPr/>
              </p:nvSpPr>
              <p:spPr bwMode="auto">
                <a:xfrm>
                  <a:off x="3810" y="2658"/>
                  <a:ext cx="818" cy="297"/>
                </a:xfrm>
                <a:custGeom>
                  <a:avLst/>
                  <a:gdLst>
                    <a:gd name="T0" fmla="*/ 2199 w 2455"/>
                    <a:gd name="T1" fmla="*/ 347 h 892"/>
                    <a:gd name="T2" fmla="*/ 2152 w 2455"/>
                    <a:gd name="T3" fmla="*/ 306 h 892"/>
                    <a:gd name="T4" fmla="*/ 2103 w 2455"/>
                    <a:gd name="T5" fmla="*/ 268 h 892"/>
                    <a:gd name="T6" fmla="*/ 2050 w 2455"/>
                    <a:gd name="T7" fmla="*/ 230 h 892"/>
                    <a:gd name="T8" fmla="*/ 1995 w 2455"/>
                    <a:gd name="T9" fmla="*/ 197 h 892"/>
                    <a:gd name="T10" fmla="*/ 1938 w 2455"/>
                    <a:gd name="T11" fmla="*/ 166 h 892"/>
                    <a:gd name="T12" fmla="*/ 1879 w 2455"/>
                    <a:gd name="T13" fmla="*/ 136 h 892"/>
                    <a:gd name="T14" fmla="*/ 1816 w 2455"/>
                    <a:gd name="T15" fmla="*/ 110 h 892"/>
                    <a:gd name="T16" fmla="*/ 1752 w 2455"/>
                    <a:gd name="T17" fmla="*/ 86 h 892"/>
                    <a:gd name="T18" fmla="*/ 1686 w 2455"/>
                    <a:gd name="T19" fmla="*/ 65 h 892"/>
                    <a:gd name="T20" fmla="*/ 1619 w 2455"/>
                    <a:gd name="T21" fmla="*/ 47 h 892"/>
                    <a:gd name="T22" fmla="*/ 1550 w 2455"/>
                    <a:gd name="T23" fmla="*/ 31 h 892"/>
                    <a:gd name="T24" fmla="*/ 1481 w 2455"/>
                    <a:gd name="T25" fmla="*/ 20 h 892"/>
                    <a:gd name="T26" fmla="*/ 1410 w 2455"/>
                    <a:gd name="T27" fmla="*/ 11 h 892"/>
                    <a:gd name="T28" fmla="*/ 1337 w 2455"/>
                    <a:gd name="T29" fmla="*/ 4 h 892"/>
                    <a:gd name="T30" fmla="*/ 1264 w 2455"/>
                    <a:gd name="T31" fmla="*/ 0 h 892"/>
                    <a:gd name="T32" fmla="*/ 1191 w 2455"/>
                    <a:gd name="T33" fmla="*/ 0 h 892"/>
                    <a:gd name="T34" fmla="*/ 1119 w 2455"/>
                    <a:gd name="T35" fmla="*/ 4 h 892"/>
                    <a:gd name="T36" fmla="*/ 1046 w 2455"/>
                    <a:gd name="T37" fmla="*/ 11 h 892"/>
                    <a:gd name="T38" fmla="*/ 975 w 2455"/>
                    <a:gd name="T39" fmla="*/ 20 h 892"/>
                    <a:gd name="T40" fmla="*/ 906 w 2455"/>
                    <a:gd name="T41" fmla="*/ 31 h 892"/>
                    <a:gd name="T42" fmla="*/ 836 w 2455"/>
                    <a:gd name="T43" fmla="*/ 47 h 892"/>
                    <a:gd name="T44" fmla="*/ 769 w 2455"/>
                    <a:gd name="T45" fmla="*/ 65 h 892"/>
                    <a:gd name="T46" fmla="*/ 703 w 2455"/>
                    <a:gd name="T47" fmla="*/ 86 h 892"/>
                    <a:gd name="T48" fmla="*/ 640 w 2455"/>
                    <a:gd name="T49" fmla="*/ 110 h 892"/>
                    <a:gd name="T50" fmla="*/ 577 w 2455"/>
                    <a:gd name="T51" fmla="*/ 136 h 892"/>
                    <a:gd name="T52" fmla="*/ 518 w 2455"/>
                    <a:gd name="T53" fmla="*/ 166 h 892"/>
                    <a:gd name="T54" fmla="*/ 460 w 2455"/>
                    <a:gd name="T55" fmla="*/ 197 h 892"/>
                    <a:gd name="T56" fmla="*/ 406 w 2455"/>
                    <a:gd name="T57" fmla="*/ 230 h 892"/>
                    <a:gd name="T58" fmla="*/ 353 w 2455"/>
                    <a:gd name="T59" fmla="*/ 268 h 892"/>
                    <a:gd name="T60" fmla="*/ 304 w 2455"/>
                    <a:gd name="T61" fmla="*/ 306 h 892"/>
                    <a:gd name="T62" fmla="*/ 257 w 2455"/>
                    <a:gd name="T63" fmla="*/ 347 h 892"/>
                    <a:gd name="T64" fmla="*/ 207 w 2455"/>
                    <a:gd name="T65" fmla="*/ 398 h 892"/>
                    <a:gd name="T66" fmla="*/ 156 w 2455"/>
                    <a:gd name="T67" fmla="*/ 458 h 892"/>
                    <a:gd name="T68" fmla="*/ 112 w 2455"/>
                    <a:gd name="T69" fmla="*/ 520 h 892"/>
                    <a:gd name="T70" fmla="*/ 76 w 2455"/>
                    <a:gd name="T71" fmla="*/ 584 h 892"/>
                    <a:gd name="T72" fmla="*/ 46 w 2455"/>
                    <a:gd name="T73" fmla="*/ 650 h 892"/>
                    <a:gd name="T74" fmla="*/ 23 w 2455"/>
                    <a:gd name="T75" fmla="*/ 717 h 892"/>
                    <a:gd name="T76" fmla="*/ 9 w 2455"/>
                    <a:gd name="T77" fmla="*/ 787 h 892"/>
                    <a:gd name="T78" fmla="*/ 1 w 2455"/>
                    <a:gd name="T79" fmla="*/ 857 h 892"/>
                    <a:gd name="T80" fmla="*/ 2455 w 2455"/>
                    <a:gd name="T81" fmla="*/ 892 h 892"/>
                    <a:gd name="T82" fmla="*/ 2451 w 2455"/>
                    <a:gd name="T83" fmla="*/ 822 h 892"/>
                    <a:gd name="T84" fmla="*/ 2439 w 2455"/>
                    <a:gd name="T85" fmla="*/ 752 h 892"/>
                    <a:gd name="T86" fmla="*/ 2421 w 2455"/>
                    <a:gd name="T87" fmla="*/ 684 h 892"/>
                    <a:gd name="T88" fmla="*/ 2395 w 2455"/>
                    <a:gd name="T89" fmla="*/ 617 h 892"/>
                    <a:gd name="T90" fmla="*/ 2363 w 2455"/>
                    <a:gd name="T91" fmla="*/ 552 h 892"/>
                    <a:gd name="T92" fmla="*/ 2322 w 2455"/>
                    <a:gd name="T93" fmla="*/ 489 h 892"/>
                    <a:gd name="T94" fmla="*/ 2275 w 2455"/>
                    <a:gd name="T95" fmla="*/ 428 h 892"/>
                    <a:gd name="T96" fmla="*/ 2221 w 2455"/>
                    <a:gd name="T97" fmla="*/ 368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55" h="892">
                      <a:moveTo>
                        <a:pt x="2221" y="368"/>
                      </a:moveTo>
                      <a:lnTo>
                        <a:pt x="2199" y="347"/>
                      </a:lnTo>
                      <a:lnTo>
                        <a:pt x="2176" y="326"/>
                      </a:lnTo>
                      <a:lnTo>
                        <a:pt x="2152" y="306"/>
                      </a:lnTo>
                      <a:lnTo>
                        <a:pt x="2128" y="286"/>
                      </a:lnTo>
                      <a:lnTo>
                        <a:pt x="2103" y="268"/>
                      </a:lnTo>
                      <a:lnTo>
                        <a:pt x="2077" y="248"/>
                      </a:lnTo>
                      <a:lnTo>
                        <a:pt x="2050" y="230"/>
                      </a:lnTo>
                      <a:lnTo>
                        <a:pt x="2023" y="213"/>
                      </a:lnTo>
                      <a:lnTo>
                        <a:pt x="1995" y="197"/>
                      </a:lnTo>
                      <a:lnTo>
                        <a:pt x="1966" y="181"/>
                      </a:lnTo>
                      <a:lnTo>
                        <a:pt x="1938" y="166"/>
                      </a:lnTo>
                      <a:lnTo>
                        <a:pt x="1908" y="150"/>
                      </a:lnTo>
                      <a:lnTo>
                        <a:pt x="1879" y="136"/>
                      </a:lnTo>
                      <a:lnTo>
                        <a:pt x="1848" y="123"/>
                      </a:lnTo>
                      <a:lnTo>
                        <a:pt x="1816" y="110"/>
                      </a:lnTo>
                      <a:lnTo>
                        <a:pt x="1784" y="97"/>
                      </a:lnTo>
                      <a:lnTo>
                        <a:pt x="1752" y="86"/>
                      </a:lnTo>
                      <a:lnTo>
                        <a:pt x="1720" y="75"/>
                      </a:lnTo>
                      <a:lnTo>
                        <a:pt x="1686" y="65"/>
                      </a:lnTo>
                      <a:lnTo>
                        <a:pt x="1652" y="56"/>
                      </a:lnTo>
                      <a:lnTo>
                        <a:pt x="1619" y="47"/>
                      </a:lnTo>
                      <a:lnTo>
                        <a:pt x="1585" y="39"/>
                      </a:lnTo>
                      <a:lnTo>
                        <a:pt x="1550" y="31"/>
                      </a:lnTo>
                      <a:lnTo>
                        <a:pt x="1515" y="25"/>
                      </a:lnTo>
                      <a:lnTo>
                        <a:pt x="1481" y="20"/>
                      </a:lnTo>
                      <a:lnTo>
                        <a:pt x="1444" y="15"/>
                      </a:lnTo>
                      <a:lnTo>
                        <a:pt x="1410" y="11"/>
                      </a:lnTo>
                      <a:lnTo>
                        <a:pt x="1373" y="7"/>
                      </a:lnTo>
                      <a:lnTo>
                        <a:pt x="1337" y="4"/>
                      </a:lnTo>
                      <a:lnTo>
                        <a:pt x="1301" y="2"/>
                      </a:lnTo>
                      <a:lnTo>
                        <a:pt x="1264" y="0"/>
                      </a:lnTo>
                      <a:lnTo>
                        <a:pt x="1227" y="0"/>
                      </a:lnTo>
                      <a:lnTo>
                        <a:pt x="1191" y="0"/>
                      </a:lnTo>
                      <a:lnTo>
                        <a:pt x="1155" y="2"/>
                      </a:lnTo>
                      <a:lnTo>
                        <a:pt x="1119" y="4"/>
                      </a:lnTo>
                      <a:lnTo>
                        <a:pt x="1083" y="7"/>
                      </a:lnTo>
                      <a:lnTo>
                        <a:pt x="1046" y="11"/>
                      </a:lnTo>
                      <a:lnTo>
                        <a:pt x="1010" y="15"/>
                      </a:lnTo>
                      <a:lnTo>
                        <a:pt x="975" y="20"/>
                      </a:lnTo>
                      <a:lnTo>
                        <a:pt x="941" y="25"/>
                      </a:lnTo>
                      <a:lnTo>
                        <a:pt x="906" y="31"/>
                      </a:lnTo>
                      <a:lnTo>
                        <a:pt x="871" y="39"/>
                      </a:lnTo>
                      <a:lnTo>
                        <a:pt x="836" y="47"/>
                      </a:lnTo>
                      <a:lnTo>
                        <a:pt x="802" y="56"/>
                      </a:lnTo>
                      <a:lnTo>
                        <a:pt x="769" y="65"/>
                      </a:lnTo>
                      <a:lnTo>
                        <a:pt x="736" y="75"/>
                      </a:lnTo>
                      <a:lnTo>
                        <a:pt x="703" y="86"/>
                      </a:lnTo>
                      <a:lnTo>
                        <a:pt x="672" y="97"/>
                      </a:lnTo>
                      <a:lnTo>
                        <a:pt x="640" y="110"/>
                      </a:lnTo>
                      <a:lnTo>
                        <a:pt x="608" y="123"/>
                      </a:lnTo>
                      <a:lnTo>
                        <a:pt x="577" y="136"/>
                      </a:lnTo>
                      <a:lnTo>
                        <a:pt x="548" y="150"/>
                      </a:lnTo>
                      <a:lnTo>
                        <a:pt x="518" y="166"/>
                      </a:lnTo>
                      <a:lnTo>
                        <a:pt x="488" y="181"/>
                      </a:lnTo>
                      <a:lnTo>
                        <a:pt x="460" y="197"/>
                      </a:lnTo>
                      <a:lnTo>
                        <a:pt x="433" y="213"/>
                      </a:lnTo>
                      <a:lnTo>
                        <a:pt x="406" y="230"/>
                      </a:lnTo>
                      <a:lnTo>
                        <a:pt x="379" y="248"/>
                      </a:lnTo>
                      <a:lnTo>
                        <a:pt x="353" y="268"/>
                      </a:lnTo>
                      <a:lnTo>
                        <a:pt x="328" y="286"/>
                      </a:lnTo>
                      <a:lnTo>
                        <a:pt x="304" y="306"/>
                      </a:lnTo>
                      <a:lnTo>
                        <a:pt x="280" y="326"/>
                      </a:lnTo>
                      <a:lnTo>
                        <a:pt x="257" y="347"/>
                      </a:lnTo>
                      <a:lnTo>
                        <a:pt x="235" y="368"/>
                      </a:lnTo>
                      <a:lnTo>
                        <a:pt x="207" y="398"/>
                      </a:lnTo>
                      <a:lnTo>
                        <a:pt x="181" y="428"/>
                      </a:lnTo>
                      <a:lnTo>
                        <a:pt x="156" y="458"/>
                      </a:lnTo>
                      <a:lnTo>
                        <a:pt x="133" y="489"/>
                      </a:lnTo>
                      <a:lnTo>
                        <a:pt x="112" y="520"/>
                      </a:lnTo>
                      <a:lnTo>
                        <a:pt x="93" y="552"/>
                      </a:lnTo>
                      <a:lnTo>
                        <a:pt x="76" y="584"/>
                      </a:lnTo>
                      <a:lnTo>
                        <a:pt x="59" y="617"/>
                      </a:lnTo>
                      <a:lnTo>
                        <a:pt x="46" y="650"/>
                      </a:lnTo>
                      <a:lnTo>
                        <a:pt x="34" y="684"/>
                      </a:lnTo>
                      <a:lnTo>
                        <a:pt x="23" y="717"/>
                      </a:lnTo>
                      <a:lnTo>
                        <a:pt x="15" y="752"/>
                      </a:lnTo>
                      <a:lnTo>
                        <a:pt x="9" y="787"/>
                      </a:lnTo>
                      <a:lnTo>
                        <a:pt x="4" y="822"/>
                      </a:lnTo>
                      <a:lnTo>
                        <a:pt x="1" y="857"/>
                      </a:lnTo>
                      <a:lnTo>
                        <a:pt x="0" y="892"/>
                      </a:lnTo>
                      <a:lnTo>
                        <a:pt x="2455" y="892"/>
                      </a:lnTo>
                      <a:lnTo>
                        <a:pt x="2453" y="857"/>
                      </a:lnTo>
                      <a:lnTo>
                        <a:pt x="2451" y="822"/>
                      </a:lnTo>
                      <a:lnTo>
                        <a:pt x="2446" y="787"/>
                      </a:lnTo>
                      <a:lnTo>
                        <a:pt x="2439" y="752"/>
                      </a:lnTo>
                      <a:lnTo>
                        <a:pt x="2431" y="717"/>
                      </a:lnTo>
                      <a:lnTo>
                        <a:pt x="2421" y="684"/>
                      </a:lnTo>
                      <a:lnTo>
                        <a:pt x="2410" y="650"/>
                      </a:lnTo>
                      <a:lnTo>
                        <a:pt x="2395" y="617"/>
                      </a:lnTo>
                      <a:lnTo>
                        <a:pt x="2380" y="584"/>
                      </a:lnTo>
                      <a:lnTo>
                        <a:pt x="2363" y="552"/>
                      </a:lnTo>
                      <a:lnTo>
                        <a:pt x="2344" y="520"/>
                      </a:lnTo>
                      <a:lnTo>
                        <a:pt x="2322" y="489"/>
                      </a:lnTo>
                      <a:lnTo>
                        <a:pt x="2300" y="458"/>
                      </a:lnTo>
                      <a:lnTo>
                        <a:pt x="2275" y="428"/>
                      </a:lnTo>
                      <a:lnTo>
                        <a:pt x="2249" y="398"/>
                      </a:lnTo>
                      <a:lnTo>
                        <a:pt x="2221" y="3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59" name="Freeform 115"/>
                <p:cNvSpPr>
                  <a:spLocks/>
                </p:cNvSpPr>
                <p:nvPr/>
              </p:nvSpPr>
              <p:spPr bwMode="auto">
                <a:xfrm>
                  <a:off x="3823" y="2668"/>
                  <a:ext cx="792" cy="574"/>
                </a:xfrm>
                <a:custGeom>
                  <a:avLst/>
                  <a:gdLst>
                    <a:gd name="T0" fmla="*/ 1065 w 2374"/>
                    <a:gd name="T1" fmla="*/ 4 h 1720"/>
                    <a:gd name="T2" fmla="*/ 890 w 2374"/>
                    <a:gd name="T3" fmla="*/ 27 h 1720"/>
                    <a:gd name="T4" fmla="*/ 725 w 2374"/>
                    <a:gd name="T5" fmla="*/ 68 h 1720"/>
                    <a:gd name="T6" fmla="*/ 571 w 2374"/>
                    <a:gd name="T7" fmla="*/ 126 h 1720"/>
                    <a:gd name="T8" fmla="*/ 432 w 2374"/>
                    <a:gd name="T9" fmla="*/ 197 h 1720"/>
                    <a:gd name="T10" fmla="*/ 309 w 2374"/>
                    <a:gd name="T11" fmla="*/ 283 h 1720"/>
                    <a:gd name="T12" fmla="*/ 203 w 2374"/>
                    <a:gd name="T13" fmla="*/ 380 h 1720"/>
                    <a:gd name="T14" fmla="*/ 118 w 2374"/>
                    <a:gd name="T15" fmla="*/ 489 h 1720"/>
                    <a:gd name="T16" fmla="*/ 53 w 2374"/>
                    <a:gd name="T17" fmla="*/ 605 h 1720"/>
                    <a:gd name="T18" fmla="*/ 15 w 2374"/>
                    <a:gd name="T19" fmla="*/ 730 h 1720"/>
                    <a:gd name="T20" fmla="*/ 0 w 2374"/>
                    <a:gd name="T21" fmla="*/ 861 h 1720"/>
                    <a:gd name="T22" fmla="*/ 8 w 2374"/>
                    <a:gd name="T23" fmla="*/ 963 h 1720"/>
                    <a:gd name="T24" fmla="*/ 33 w 2374"/>
                    <a:gd name="T25" fmla="*/ 1061 h 1720"/>
                    <a:gd name="T26" fmla="*/ 73 w 2374"/>
                    <a:gd name="T27" fmla="*/ 1158 h 1720"/>
                    <a:gd name="T28" fmla="*/ 128 w 2374"/>
                    <a:gd name="T29" fmla="*/ 1250 h 1720"/>
                    <a:gd name="T30" fmla="*/ 198 w 2374"/>
                    <a:gd name="T31" fmla="*/ 1336 h 1720"/>
                    <a:gd name="T32" fmla="*/ 269 w 2374"/>
                    <a:gd name="T33" fmla="*/ 1405 h 1720"/>
                    <a:gd name="T34" fmla="*/ 339 w 2374"/>
                    <a:gd name="T35" fmla="*/ 1461 h 1720"/>
                    <a:gd name="T36" fmla="*/ 416 w 2374"/>
                    <a:gd name="T37" fmla="*/ 1514 h 1720"/>
                    <a:gd name="T38" fmla="*/ 499 w 2374"/>
                    <a:gd name="T39" fmla="*/ 1561 h 1720"/>
                    <a:gd name="T40" fmla="*/ 587 w 2374"/>
                    <a:gd name="T41" fmla="*/ 1601 h 1720"/>
                    <a:gd name="T42" fmla="*/ 679 w 2374"/>
                    <a:gd name="T43" fmla="*/ 1637 h 1720"/>
                    <a:gd name="T44" fmla="*/ 774 w 2374"/>
                    <a:gd name="T45" fmla="*/ 1665 h 1720"/>
                    <a:gd name="T46" fmla="*/ 874 w 2374"/>
                    <a:gd name="T47" fmla="*/ 1689 h 1720"/>
                    <a:gd name="T48" fmla="*/ 976 w 2374"/>
                    <a:gd name="T49" fmla="*/ 1706 h 1720"/>
                    <a:gd name="T50" fmla="*/ 1080 w 2374"/>
                    <a:gd name="T51" fmla="*/ 1716 h 1720"/>
                    <a:gd name="T52" fmla="*/ 1186 w 2374"/>
                    <a:gd name="T53" fmla="*/ 1720 h 1720"/>
                    <a:gd name="T54" fmla="*/ 1292 w 2374"/>
                    <a:gd name="T55" fmla="*/ 1716 h 1720"/>
                    <a:gd name="T56" fmla="*/ 1397 w 2374"/>
                    <a:gd name="T57" fmla="*/ 1706 h 1720"/>
                    <a:gd name="T58" fmla="*/ 1499 w 2374"/>
                    <a:gd name="T59" fmla="*/ 1689 h 1720"/>
                    <a:gd name="T60" fmla="*/ 1598 w 2374"/>
                    <a:gd name="T61" fmla="*/ 1665 h 1720"/>
                    <a:gd name="T62" fmla="*/ 1695 w 2374"/>
                    <a:gd name="T63" fmla="*/ 1637 h 1720"/>
                    <a:gd name="T64" fmla="*/ 1787 w 2374"/>
                    <a:gd name="T65" fmla="*/ 1601 h 1720"/>
                    <a:gd name="T66" fmla="*/ 1875 w 2374"/>
                    <a:gd name="T67" fmla="*/ 1561 h 1720"/>
                    <a:gd name="T68" fmla="*/ 1958 w 2374"/>
                    <a:gd name="T69" fmla="*/ 1514 h 1720"/>
                    <a:gd name="T70" fmla="*/ 2034 w 2374"/>
                    <a:gd name="T71" fmla="*/ 1461 h 1720"/>
                    <a:gd name="T72" fmla="*/ 2105 w 2374"/>
                    <a:gd name="T73" fmla="*/ 1405 h 1720"/>
                    <a:gd name="T74" fmla="*/ 2175 w 2374"/>
                    <a:gd name="T75" fmla="*/ 1336 h 1720"/>
                    <a:gd name="T76" fmla="*/ 2244 w 2374"/>
                    <a:gd name="T77" fmla="*/ 1250 h 1720"/>
                    <a:gd name="T78" fmla="*/ 2301 w 2374"/>
                    <a:gd name="T79" fmla="*/ 1158 h 1720"/>
                    <a:gd name="T80" fmla="*/ 2341 w 2374"/>
                    <a:gd name="T81" fmla="*/ 1061 h 1720"/>
                    <a:gd name="T82" fmla="*/ 2366 w 2374"/>
                    <a:gd name="T83" fmla="*/ 963 h 1720"/>
                    <a:gd name="T84" fmla="*/ 2374 w 2374"/>
                    <a:gd name="T85" fmla="*/ 861 h 1720"/>
                    <a:gd name="T86" fmla="*/ 2366 w 2374"/>
                    <a:gd name="T87" fmla="*/ 759 h 1720"/>
                    <a:gd name="T88" fmla="*/ 2341 w 2374"/>
                    <a:gd name="T89" fmla="*/ 660 h 1720"/>
                    <a:gd name="T90" fmla="*/ 2301 w 2374"/>
                    <a:gd name="T91" fmla="*/ 564 h 1720"/>
                    <a:gd name="T92" fmla="*/ 2244 w 2374"/>
                    <a:gd name="T93" fmla="*/ 472 h 1720"/>
                    <a:gd name="T94" fmla="*/ 2175 w 2374"/>
                    <a:gd name="T95" fmla="*/ 385 h 1720"/>
                    <a:gd name="T96" fmla="*/ 2105 w 2374"/>
                    <a:gd name="T97" fmla="*/ 316 h 1720"/>
                    <a:gd name="T98" fmla="*/ 2034 w 2374"/>
                    <a:gd name="T99" fmla="*/ 259 h 1720"/>
                    <a:gd name="T100" fmla="*/ 1958 w 2374"/>
                    <a:gd name="T101" fmla="*/ 207 h 1720"/>
                    <a:gd name="T102" fmla="*/ 1875 w 2374"/>
                    <a:gd name="T103" fmla="*/ 161 h 1720"/>
                    <a:gd name="T104" fmla="*/ 1787 w 2374"/>
                    <a:gd name="T105" fmla="*/ 119 h 1720"/>
                    <a:gd name="T106" fmla="*/ 1695 w 2374"/>
                    <a:gd name="T107" fmla="*/ 83 h 1720"/>
                    <a:gd name="T108" fmla="*/ 1598 w 2374"/>
                    <a:gd name="T109" fmla="*/ 55 h 1720"/>
                    <a:gd name="T110" fmla="*/ 1499 w 2374"/>
                    <a:gd name="T111" fmla="*/ 31 h 1720"/>
                    <a:gd name="T112" fmla="*/ 1397 w 2374"/>
                    <a:gd name="T113" fmla="*/ 15 h 1720"/>
                    <a:gd name="T114" fmla="*/ 1292 w 2374"/>
                    <a:gd name="T115" fmla="*/ 4 h 1720"/>
                    <a:gd name="T116" fmla="*/ 1186 w 2374"/>
                    <a:gd name="T117" fmla="*/ 0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1720">
                      <a:moveTo>
                        <a:pt x="1186" y="0"/>
                      </a:moveTo>
                      <a:lnTo>
                        <a:pt x="1126" y="2"/>
                      </a:lnTo>
                      <a:lnTo>
                        <a:pt x="1065" y="4"/>
                      </a:lnTo>
                      <a:lnTo>
                        <a:pt x="1005" y="11"/>
                      </a:lnTo>
                      <a:lnTo>
                        <a:pt x="947" y="18"/>
                      </a:lnTo>
                      <a:lnTo>
                        <a:pt x="890" y="27"/>
                      </a:lnTo>
                      <a:lnTo>
                        <a:pt x="834" y="39"/>
                      </a:lnTo>
                      <a:lnTo>
                        <a:pt x="779" y="53"/>
                      </a:lnTo>
                      <a:lnTo>
                        <a:pt x="725" y="68"/>
                      </a:lnTo>
                      <a:lnTo>
                        <a:pt x="672" y="86"/>
                      </a:lnTo>
                      <a:lnTo>
                        <a:pt x="622" y="105"/>
                      </a:lnTo>
                      <a:lnTo>
                        <a:pt x="571" y="126"/>
                      </a:lnTo>
                      <a:lnTo>
                        <a:pt x="524" y="148"/>
                      </a:lnTo>
                      <a:lnTo>
                        <a:pt x="477" y="172"/>
                      </a:lnTo>
                      <a:lnTo>
                        <a:pt x="432" y="197"/>
                      </a:lnTo>
                      <a:lnTo>
                        <a:pt x="389" y="224"/>
                      </a:lnTo>
                      <a:lnTo>
                        <a:pt x="348" y="252"/>
                      </a:lnTo>
                      <a:lnTo>
                        <a:pt x="309" y="283"/>
                      </a:lnTo>
                      <a:lnTo>
                        <a:pt x="272" y="314"/>
                      </a:lnTo>
                      <a:lnTo>
                        <a:pt x="237" y="347"/>
                      </a:lnTo>
                      <a:lnTo>
                        <a:pt x="203" y="380"/>
                      </a:lnTo>
                      <a:lnTo>
                        <a:pt x="172" y="415"/>
                      </a:lnTo>
                      <a:lnTo>
                        <a:pt x="144" y="451"/>
                      </a:lnTo>
                      <a:lnTo>
                        <a:pt x="118" y="489"/>
                      </a:lnTo>
                      <a:lnTo>
                        <a:pt x="93" y="526"/>
                      </a:lnTo>
                      <a:lnTo>
                        <a:pt x="73" y="565"/>
                      </a:lnTo>
                      <a:lnTo>
                        <a:pt x="53" y="605"/>
                      </a:lnTo>
                      <a:lnTo>
                        <a:pt x="38" y="646"/>
                      </a:lnTo>
                      <a:lnTo>
                        <a:pt x="25" y="688"/>
                      </a:lnTo>
                      <a:lnTo>
                        <a:pt x="15" y="730"/>
                      </a:lnTo>
                      <a:lnTo>
                        <a:pt x="7" y="773"/>
                      </a:lnTo>
                      <a:lnTo>
                        <a:pt x="2" y="817"/>
                      </a:lnTo>
                      <a:lnTo>
                        <a:pt x="0" y="861"/>
                      </a:lnTo>
                      <a:lnTo>
                        <a:pt x="2" y="894"/>
                      </a:lnTo>
                      <a:lnTo>
                        <a:pt x="4" y="929"/>
                      </a:lnTo>
                      <a:lnTo>
                        <a:pt x="8" y="963"/>
                      </a:lnTo>
                      <a:lnTo>
                        <a:pt x="15" y="995"/>
                      </a:lnTo>
                      <a:lnTo>
                        <a:pt x="22" y="1029"/>
                      </a:lnTo>
                      <a:lnTo>
                        <a:pt x="33" y="1061"/>
                      </a:lnTo>
                      <a:lnTo>
                        <a:pt x="44" y="1093"/>
                      </a:lnTo>
                      <a:lnTo>
                        <a:pt x="57" y="1126"/>
                      </a:lnTo>
                      <a:lnTo>
                        <a:pt x="73" y="1158"/>
                      </a:lnTo>
                      <a:lnTo>
                        <a:pt x="89" y="1189"/>
                      </a:lnTo>
                      <a:lnTo>
                        <a:pt x="108" y="1219"/>
                      </a:lnTo>
                      <a:lnTo>
                        <a:pt x="128" y="1250"/>
                      </a:lnTo>
                      <a:lnTo>
                        <a:pt x="150" y="1279"/>
                      </a:lnTo>
                      <a:lnTo>
                        <a:pt x="173" y="1308"/>
                      </a:lnTo>
                      <a:lnTo>
                        <a:pt x="198" y="1336"/>
                      </a:lnTo>
                      <a:lnTo>
                        <a:pt x="225" y="1364"/>
                      </a:lnTo>
                      <a:lnTo>
                        <a:pt x="247" y="1385"/>
                      </a:lnTo>
                      <a:lnTo>
                        <a:pt x="269" y="1405"/>
                      </a:lnTo>
                      <a:lnTo>
                        <a:pt x="291" y="1425"/>
                      </a:lnTo>
                      <a:lnTo>
                        <a:pt x="316" y="1443"/>
                      </a:lnTo>
                      <a:lnTo>
                        <a:pt x="339" y="1461"/>
                      </a:lnTo>
                      <a:lnTo>
                        <a:pt x="365" y="1479"/>
                      </a:lnTo>
                      <a:lnTo>
                        <a:pt x="390" y="1498"/>
                      </a:lnTo>
                      <a:lnTo>
                        <a:pt x="416" y="1514"/>
                      </a:lnTo>
                      <a:lnTo>
                        <a:pt x="443" y="1530"/>
                      </a:lnTo>
                      <a:lnTo>
                        <a:pt x="471" y="1545"/>
                      </a:lnTo>
                      <a:lnTo>
                        <a:pt x="499" y="1561"/>
                      </a:lnTo>
                      <a:lnTo>
                        <a:pt x="527" y="1575"/>
                      </a:lnTo>
                      <a:lnTo>
                        <a:pt x="557" y="1588"/>
                      </a:lnTo>
                      <a:lnTo>
                        <a:pt x="587" y="1601"/>
                      </a:lnTo>
                      <a:lnTo>
                        <a:pt x="617" y="1614"/>
                      </a:lnTo>
                      <a:lnTo>
                        <a:pt x="648" y="1625"/>
                      </a:lnTo>
                      <a:lnTo>
                        <a:pt x="679" y="1637"/>
                      </a:lnTo>
                      <a:lnTo>
                        <a:pt x="711" y="1647"/>
                      </a:lnTo>
                      <a:lnTo>
                        <a:pt x="742" y="1656"/>
                      </a:lnTo>
                      <a:lnTo>
                        <a:pt x="774" y="1665"/>
                      </a:lnTo>
                      <a:lnTo>
                        <a:pt x="808" y="1675"/>
                      </a:lnTo>
                      <a:lnTo>
                        <a:pt x="840" y="1682"/>
                      </a:lnTo>
                      <a:lnTo>
                        <a:pt x="874" y="1689"/>
                      </a:lnTo>
                      <a:lnTo>
                        <a:pt x="907" y="1695"/>
                      </a:lnTo>
                      <a:lnTo>
                        <a:pt x="942" y="1702"/>
                      </a:lnTo>
                      <a:lnTo>
                        <a:pt x="976" y="1706"/>
                      </a:lnTo>
                      <a:lnTo>
                        <a:pt x="1011" y="1711"/>
                      </a:lnTo>
                      <a:lnTo>
                        <a:pt x="1046" y="1713"/>
                      </a:lnTo>
                      <a:lnTo>
                        <a:pt x="1080" y="1716"/>
                      </a:lnTo>
                      <a:lnTo>
                        <a:pt x="1115" y="1718"/>
                      </a:lnTo>
                      <a:lnTo>
                        <a:pt x="1151" y="1720"/>
                      </a:lnTo>
                      <a:lnTo>
                        <a:pt x="1186" y="1720"/>
                      </a:lnTo>
                      <a:lnTo>
                        <a:pt x="1223" y="1720"/>
                      </a:lnTo>
                      <a:lnTo>
                        <a:pt x="1257" y="1718"/>
                      </a:lnTo>
                      <a:lnTo>
                        <a:pt x="1292" y="1716"/>
                      </a:lnTo>
                      <a:lnTo>
                        <a:pt x="1327" y="1713"/>
                      </a:lnTo>
                      <a:lnTo>
                        <a:pt x="1362" y="1711"/>
                      </a:lnTo>
                      <a:lnTo>
                        <a:pt x="1397" y="1706"/>
                      </a:lnTo>
                      <a:lnTo>
                        <a:pt x="1432" y="1702"/>
                      </a:lnTo>
                      <a:lnTo>
                        <a:pt x="1465" y="1695"/>
                      </a:lnTo>
                      <a:lnTo>
                        <a:pt x="1499" y="1689"/>
                      </a:lnTo>
                      <a:lnTo>
                        <a:pt x="1533" y="1682"/>
                      </a:lnTo>
                      <a:lnTo>
                        <a:pt x="1566" y="1675"/>
                      </a:lnTo>
                      <a:lnTo>
                        <a:pt x="1598" y="1665"/>
                      </a:lnTo>
                      <a:lnTo>
                        <a:pt x="1631" y="1656"/>
                      </a:lnTo>
                      <a:lnTo>
                        <a:pt x="1663" y="1647"/>
                      </a:lnTo>
                      <a:lnTo>
                        <a:pt x="1695" y="1637"/>
                      </a:lnTo>
                      <a:lnTo>
                        <a:pt x="1726" y="1625"/>
                      </a:lnTo>
                      <a:lnTo>
                        <a:pt x="1757" y="1614"/>
                      </a:lnTo>
                      <a:lnTo>
                        <a:pt x="1787" y="1601"/>
                      </a:lnTo>
                      <a:lnTo>
                        <a:pt x="1817" y="1588"/>
                      </a:lnTo>
                      <a:lnTo>
                        <a:pt x="1847" y="1575"/>
                      </a:lnTo>
                      <a:lnTo>
                        <a:pt x="1875" y="1561"/>
                      </a:lnTo>
                      <a:lnTo>
                        <a:pt x="1902" y="1545"/>
                      </a:lnTo>
                      <a:lnTo>
                        <a:pt x="1931" y="1530"/>
                      </a:lnTo>
                      <a:lnTo>
                        <a:pt x="1958" y="1514"/>
                      </a:lnTo>
                      <a:lnTo>
                        <a:pt x="1984" y="1498"/>
                      </a:lnTo>
                      <a:lnTo>
                        <a:pt x="2009" y="1479"/>
                      </a:lnTo>
                      <a:lnTo>
                        <a:pt x="2034" y="1461"/>
                      </a:lnTo>
                      <a:lnTo>
                        <a:pt x="2058" y="1443"/>
                      </a:lnTo>
                      <a:lnTo>
                        <a:pt x="2082" y="1425"/>
                      </a:lnTo>
                      <a:lnTo>
                        <a:pt x="2105" y="1405"/>
                      </a:lnTo>
                      <a:lnTo>
                        <a:pt x="2127" y="1385"/>
                      </a:lnTo>
                      <a:lnTo>
                        <a:pt x="2148" y="1364"/>
                      </a:lnTo>
                      <a:lnTo>
                        <a:pt x="2175" y="1336"/>
                      </a:lnTo>
                      <a:lnTo>
                        <a:pt x="2199" y="1308"/>
                      </a:lnTo>
                      <a:lnTo>
                        <a:pt x="2223" y="1279"/>
                      </a:lnTo>
                      <a:lnTo>
                        <a:pt x="2244" y="1250"/>
                      </a:lnTo>
                      <a:lnTo>
                        <a:pt x="2265" y="1219"/>
                      </a:lnTo>
                      <a:lnTo>
                        <a:pt x="2283" y="1189"/>
                      </a:lnTo>
                      <a:lnTo>
                        <a:pt x="2301" y="1158"/>
                      </a:lnTo>
                      <a:lnTo>
                        <a:pt x="2316" y="1126"/>
                      </a:lnTo>
                      <a:lnTo>
                        <a:pt x="2330" y="1093"/>
                      </a:lnTo>
                      <a:lnTo>
                        <a:pt x="2341" y="1061"/>
                      </a:lnTo>
                      <a:lnTo>
                        <a:pt x="2350" y="1029"/>
                      </a:lnTo>
                      <a:lnTo>
                        <a:pt x="2359" y="995"/>
                      </a:lnTo>
                      <a:lnTo>
                        <a:pt x="2366" y="963"/>
                      </a:lnTo>
                      <a:lnTo>
                        <a:pt x="2370" y="929"/>
                      </a:lnTo>
                      <a:lnTo>
                        <a:pt x="2372" y="894"/>
                      </a:lnTo>
                      <a:lnTo>
                        <a:pt x="2374" y="861"/>
                      </a:lnTo>
                      <a:lnTo>
                        <a:pt x="2372" y="827"/>
                      </a:lnTo>
                      <a:lnTo>
                        <a:pt x="2370" y="792"/>
                      </a:lnTo>
                      <a:lnTo>
                        <a:pt x="2366" y="759"/>
                      </a:lnTo>
                      <a:lnTo>
                        <a:pt x="2359" y="726"/>
                      </a:lnTo>
                      <a:lnTo>
                        <a:pt x="2350" y="693"/>
                      </a:lnTo>
                      <a:lnTo>
                        <a:pt x="2341" y="660"/>
                      </a:lnTo>
                      <a:lnTo>
                        <a:pt x="2330" y="628"/>
                      </a:lnTo>
                      <a:lnTo>
                        <a:pt x="2316" y="596"/>
                      </a:lnTo>
                      <a:lnTo>
                        <a:pt x="2301" y="564"/>
                      </a:lnTo>
                      <a:lnTo>
                        <a:pt x="2283" y="533"/>
                      </a:lnTo>
                      <a:lnTo>
                        <a:pt x="2265" y="503"/>
                      </a:lnTo>
                      <a:lnTo>
                        <a:pt x="2244" y="472"/>
                      </a:lnTo>
                      <a:lnTo>
                        <a:pt x="2223" y="442"/>
                      </a:lnTo>
                      <a:lnTo>
                        <a:pt x="2199" y="414"/>
                      </a:lnTo>
                      <a:lnTo>
                        <a:pt x="2175" y="385"/>
                      </a:lnTo>
                      <a:lnTo>
                        <a:pt x="2148" y="357"/>
                      </a:lnTo>
                      <a:lnTo>
                        <a:pt x="2127" y="336"/>
                      </a:lnTo>
                      <a:lnTo>
                        <a:pt x="2105" y="316"/>
                      </a:lnTo>
                      <a:lnTo>
                        <a:pt x="2082" y="296"/>
                      </a:lnTo>
                      <a:lnTo>
                        <a:pt x="2058" y="277"/>
                      </a:lnTo>
                      <a:lnTo>
                        <a:pt x="2034" y="259"/>
                      </a:lnTo>
                      <a:lnTo>
                        <a:pt x="2009" y="241"/>
                      </a:lnTo>
                      <a:lnTo>
                        <a:pt x="1984" y="224"/>
                      </a:lnTo>
                      <a:lnTo>
                        <a:pt x="1958" y="207"/>
                      </a:lnTo>
                      <a:lnTo>
                        <a:pt x="1931" y="190"/>
                      </a:lnTo>
                      <a:lnTo>
                        <a:pt x="1902" y="175"/>
                      </a:lnTo>
                      <a:lnTo>
                        <a:pt x="1875" y="161"/>
                      </a:lnTo>
                      <a:lnTo>
                        <a:pt x="1847" y="146"/>
                      </a:lnTo>
                      <a:lnTo>
                        <a:pt x="1817" y="132"/>
                      </a:lnTo>
                      <a:lnTo>
                        <a:pt x="1787" y="119"/>
                      </a:lnTo>
                      <a:lnTo>
                        <a:pt x="1757" y="106"/>
                      </a:lnTo>
                      <a:lnTo>
                        <a:pt x="1726" y="95"/>
                      </a:lnTo>
                      <a:lnTo>
                        <a:pt x="1695" y="83"/>
                      </a:lnTo>
                      <a:lnTo>
                        <a:pt x="1663" y="73"/>
                      </a:lnTo>
                      <a:lnTo>
                        <a:pt x="1631" y="64"/>
                      </a:lnTo>
                      <a:lnTo>
                        <a:pt x="1598" y="55"/>
                      </a:lnTo>
                      <a:lnTo>
                        <a:pt x="1566" y="46"/>
                      </a:lnTo>
                      <a:lnTo>
                        <a:pt x="1533" y="38"/>
                      </a:lnTo>
                      <a:lnTo>
                        <a:pt x="1499" y="31"/>
                      </a:lnTo>
                      <a:lnTo>
                        <a:pt x="1465" y="25"/>
                      </a:lnTo>
                      <a:lnTo>
                        <a:pt x="1432" y="18"/>
                      </a:lnTo>
                      <a:lnTo>
                        <a:pt x="1397" y="15"/>
                      </a:lnTo>
                      <a:lnTo>
                        <a:pt x="1362" y="9"/>
                      </a:lnTo>
                      <a:lnTo>
                        <a:pt x="1327" y="7"/>
                      </a:lnTo>
                      <a:lnTo>
                        <a:pt x="1292" y="4"/>
                      </a:lnTo>
                      <a:lnTo>
                        <a:pt x="1257" y="2"/>
                      </a:lnTo>
                      <a:lnTo>
                        <a:pt x="1223" y="0"/>
                      </a:lnTo>
                      <a:lnTo>
                        <a:pt x="11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60" name="Freeform 116"/>
                <p:cNvSpPr>
                  <a:spLocks/>
                </p:cNvSpPr>
                <p:nvPr/>
              </p:nvSpPr>
              <p:spPr bwMode="auto">
                <a:xfrm>
                  <a:off x="3829" y="2955"/>
                  <a:ext cx="780" cy="281"/>
                </a:xfrm>
                <a:custGeom>
                  <a:avLst/>
                  <a:gdLst>
                    <a:gd name="T0" fmla="*/ 241 w 2338"/>
                    <a:gd name="T1" fmla="*/ 511 h 841"/>
                    <a:gd name="T2" fmla="*/ 286 w 2338"/>
                    <a:gd name="T3" fmla="*/ 550 h 841"/>
                    <a:gd name="T4" fmla="*/ 332 w 2338"/>
                    <a:gd name="T5" fmla="*/ 587 h 841"/>
                    <a:gd name="T6" fmla="*/ 383 w 2338"/>
                    <a:gd name="T7" fmla="*/ 621 h 841"/>
                    <a:gd name="T8" fmla="*/ 435 w 2338"/>
                    <a:gd name="T9" fmla="*/ 653 h 841"/>
                    <a:gd name="T10" fmla="*/ 490 w 2338"/>
                    <a:gd name="T11" fmla="*/ 684 h 841"/>
                    <a:gd name="T12" fmla="*/ 547 w 2338"/>
                    <a:gd name="T13" fmla="*/ 711 h 841"/>
                    <a:gd name="T14" fmla="*/ 606 w 2338"/>
                    <a:gd name="T15" fmla="*/ 736 h 841"/>
                    <a:gd name="T16" fmla="*/ 667 w 2338"/>
                    <a:gd name="T17" fmla="*/ 759 h 841"/>
                    <a:gd name="T18" fmla="*/ 730 w 2338"/>
                    <a:gd name="T19" fmla="*/ 779 h 841"/>
                    <a:gd name="T20" fmla="*/ 795 w 2338"/>
                    <a:gd name="T21" fmla="*/ 795 h 841"/>
                    <a:gd name="T22" fmla="*/ 861 w 2338"/>
                    <a:gd name="T23" fmla="*/ 811 h 841"/>
                    <a:gd name="T24" fmla="*/ 927 w 2338"/>
                    <a:gd name="T25" fmla="*/ 823 h 841"/>
                    <a:gd name="T26" fmla="*/ 995 w 2338"/>
                    <a:gd name="T27" fmla="*/ 832 h 841"/>
                    <a:gd name="T28" fmla="*/ 1064 w 2338"/>
                    <a:gd name="T29" fmla="*/ 837 h 841"/>
                    <a:gd name="T30" fmla="*/ 1133 w 2338"/>
                    <a:gd name="T31" fmla="*/ 841 h 841"/>
                    <a:gd name="T32" fmla="*/ 1228 w 2338"/>
                    <a:gd name="T33" fmla="*/ 839 h 841"/>
                    <a:gd name="T34" fmla="*/ 1347 w 2338"/>
                    <a:gd name="T35" fmla="*/ 830 h 841"/>
                    <a:gd name="T36" fmla="*/ 1460 w 2338"/>
                    <a:gd name="T37" fmla="*/ 814 h 841"/>
                    <a:gd name="T38" fmla="*/ 1570 w 2338"/>
                    <a:gd name="T39" fmla="*/ 789 h 841"/>
                    <a:gd name="T40" fmla="*/ 1675 w 2338"/>
                    <a:gd name="T41" fmla="*/ 758 h 841"/>
                    <a:gd name="T42" fmla="*/ 1774 w 2338"/>
                    <a:gd name="T43" fmla="*/ 719 h 841"/>
                    <a:gd name="T44" fmla="*/ 1867 w 2338"/>
                    <a:gd name="T45" fmla="*/ 674 h 841"/>
                    <a:gd name="T46" fmla="*/ 1954 w 2338"/>
                    <a:gd name="T47" fmla="*/ 622 h 841"/>
                    <a:gd name="T48" fmla="*/ 2034 w 2338"/>
                    <a:gd name="T49" fmla="*/ 565 h 841"/>
                    <a:gd name="T50" fmla="*/ 2105 w 2338"/>
                    <a:gd name="T51" fmla="*/ 502 h 841"/>
                    <a:gd name="T52" fmla="*/ 2168 w 2338"/>
                    <a:gd name="T53" fmla="*/ 435 h 841"/>
                    <a:gd name="T54" fmla="*/ 2223 w 2338"/>
                    <a:gd name="T55" fmla="*/ 364 h 841"/>
                    <a:gd name="T56" fmla="*/ 2267 w 2338"/>
                    <a:gd name="T57" fmla="*/ 289 h 841"/>
                    <a:gd name="T58" fmla="*/ 2300 w 2338"/>
                    <a:gd name="T59" fmla="*/ 210 h 841"/>
                    <a:gd name="T60" fmla="*/ 2325 w 2338"/>
                    <a:gd name="T61" fmla="*/ 128 h 841"/>
                    <a:gd name="T62" fmla="*/ 2336 w 2338"/>
                    <a:gd name="T63" fmla="*/ 42 h 841"/>
                    <a:gd name="T64" fmla="*/ 0 w 2338"/>
                    <a:gd name="T65" fmla="*/ 0 h 841"/>
                    <a:gd name="T66" fmla="*/ 4 w 2338"/>
                    <a:gd name="T67" fmla="*/ 66 h 841"/>
                    <a:gd name="T68" fmla="*/ 15 w 2338"/>
                    <a:gd name="T69" fmla="*/ 131 h 841"/>
                    <a:gd name="T70" fmla="*/ 33 w 2338"/>
                    <a:gd name="T71" fmla="*/ 195 h 841"/>
                    <a:gd name="T72" fmla="*/ 56 w 2338"/>
                    <a:gd name="T73" fmla="*/ 258 h 841"/>
                    <a:gd name="T74" fmla="*/ 87 w 2338"/>
                    <a:gd name="T75" fmla="*/ 319 h 841"/>
                    <a:gd name="T76" fmla="*/ 126 w 2338"/>
                    <a:gd name="T77" fmla="*/ 378 h 841"/>
                    <a:gd name="T78" fmla="*/ 170 w 2338"/>
                    <a:gd name="T79" fmla="*/ 435 h 841"/>
                    <a:gd name="T80" fmla="*/ 220 w 2338"/>
                    <a:gd name="T81" fmla="*/ 491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38" h="841">
                      <a:moveTo>
                        <a:pt x="220" y="491"/>
                      </a:moveTo>
                      <a:lnTo>
                        <a:pt x="241" y="511"/>
                      </a:lnTo>
                      <a:lnTo>
                        <a:pt x="263" y="531"/>
                      </a:lnTo>
                      <a:lnTo>
                        <a:pt x="286" y="550"/>
                      </a:lnTo>
                      <a:lnTo>
                        <a:pt x="308" y="568"/>
                      </a:lnTo>
                      <a:lnTo>
                        <a:pt x="332" y="587"/>
                      </a:lnTo>
                      <a:lnTo>
                        <a:pt x="357" y="604"/>
                      </a:lnTo>
                      <a:lnTo>
                        <a:pt x="383" y="621"/>
                      </a:lnTo>
                      <a:lnTo>
                        <a:pt x="409" y="638"/>
                      </a:lnTo>
                      <a:lnTo>
                        <a:pt x="435" y="653"/>
                      </a:lnTo>
                      <a:lnTo>
                        <a:pt x="462" y="669"/>
                      </a:lnTo>
                      <a:lnTo>
                        <a:pt x="490" y="684"/>
                      </a:lnTo>
                      <a:lnTo>
                        <a:pt x="518" y="697"/>
                      </a:lnTo>
                      <a:lnTo>
                        <a:pt x="547" y="711"/>
                      </a:lnTo>
                      <a:lnTo>
                        <a:pt x="577" y="724"/>
                      </a:lnTo>
                      <a:lnTo>
                        <a:pt x="606" y="736"/>
                      </a:lnTo>
                      <a:lnTo>
                        <a:pt x="636" y="748"/>
                      </a:lnTo>
                      <a:lnTo>
                        <a:pt x="667" y="759"/>
                      </a:lnTo>
                      <a:lnTo>
                        <a:pt x="698" y="770"/>
                      </a:lnTo>
                      <a:lnTo>
                        <a:pt x="730" y="779"/>
                      </a:lnTo>
                      <a:lnTo>
                        <a:pt x="763" y="788"/>
                      </a:lnTo>
                      <a:lnTo>
                        <a:pt x="795" y="795"/>
                      </a:lnTo>
                      <a:lnTo>
                        <a:pt x="827" y="803"/>
                      </a:lnTo>
                      <a:lnTo>
                        <a:pt x="861" y="811"/>
                      </a:lnTo>
                      <a:lnTo>
                        <a:pt x="893" y="817"/>
                      </a:lnTo>
                      <a:lnTo>
                        <a:pt x="927" y="823"/>
                      </a:lnTo>
                      <a:lnTo>
                        <a:pt x="962" y="828"/>
                      </a:lnTo>
                      <a:lnTo>
                        <a:pt x="995" y="832"/>
                      </a:lnTo>
                      <a:lnTo>
                        <a:pt x="1029" y="834"/>
                      </a:lnTo>
                      <a:lnTo>
                        <a:pt x="1064" y="837"/>
                      </a:lnTo>
                      <a:lnTo>
                        <a:pt x="1099" y="839"/>
                      </a:lnTo>
                      <a:lnTo>
                        <a:pt x="1133" y="841"/>
                      </a:lnTo>
                      <a:lnTo>
                        <a:pt x="1168" y="841"/>
                      </a:lnTo>
                      <a:lnTo>
                        <a:pt x="1228" y="839"/>
                      </a:lnTo>
                      <a:lnTo>
                        <a:pt x="1287" y="837"/>
                      </a:lnTo>
                      <a:lnTo>
                        <a:pt x="1347" y="830"/>
                      </a:lnTo>
                      <a:lnTo>
                        <a:pt x="1403" y="824"/>
                      </a:lnTo>
                      <a:lnTo>
                        <a:pt x="1460" y="814"/>
                      </a:lnTo>
                      <a:lnTo>
                        <a:pt x="1516" y="803"/>
                      </a:lnTo>
                      <a:lnTo>
                        <a:pt x="1570" y="789"/>
                      </a:lnTo>
                      <a:lnTo>
                        <a:pt x="1623" y="775"/>
                      </a:lnTo>
                      <a:lnTo>
                        <a:pt x="1675" y="758"/>
                      </a:lnTo>
                      <a:lnTo>
                        <a:pt x="1725" y="739"/>
                      </a:lnTo>
                      <a:lnTo>
                        <a:pt x="1774" y="719"/>
                      </a:lnTo>
                      <a:lnTo>
                        <a:pt x="1822" y="697"/>
                      </a:lnTo>
                      <a:lnTo>
                        <a:pt x="1867" y="674"/>
                      </a:lnTo>
                      <a:lnTo>
                        <a:pt x="1911" y="648"/>
                      </a:lnTo>
                      <a:lnTo>
                        <a:pt x="1954" y="622"/>
                      </a:lnTo>
                      <a:lnTo>
                        <a:pt x="1995" y="594"/>
                      </a:lnTo>
                      <a:lnTo>
                        <a:pt x="2034" y="565"/>
                      </a:lnTo>
                      <a:lnTo>
                        <a:pt x="2070" y="534"/>
                      </a:lnTo>
                      <a:lnTo>
                        <a:pt x="2105" y="502"/>
                      </a:lnTo>
                      <a:lnTo>
                        <a:pt x="2137" y="470"/>
                      </a:lnTo>
                      <a:lnTo>
                        <a:pt x="2168" y="435"/>
                      </a:lnTo>
                      <a:lnTo>
                        <a:pt x="2197" y="400"/>
                      </a:lnTo>
                      <a:lnTo>
                        <a:pt x="2223" y="364"/>
                      </a:lnTo>
                      <a:lnTo>
                        <a:pt x="2246" y="327"/>
                      </a:lnTo>
                      <a:lnTo>
                        <a:pt x="2267" y="289"/>
                      </a:lnTo>
                      <a:lnTo>
                        <a:pt x="2285" y="249"/>
                      </a:lnTo>
                      <a:lnTo>
                        <a:pt x="2300" y="210"/>
                      </a:lnTo>
                      <a:lnTo>
                        <a:pt x="2314" y="169"/>
                      </a:lnTo>
                      <a:lnTo>
                        <a:pt x="2325" y="128"/>
                      </a:lnTo>
                      <a:lnTo>
                        <a:pt x="2331" y="85"/>
                      </a:lnTo>
                      <a:lnTo>
                        <a:pt x="2336" y="42"/>
                      </a:lnTo>
                      <a:lnTo>
                        <a:pt x="2338" y="0"/>
                      </a:lnTo>
                      <a:lnTo>
                        <a:pt x="0" y="0"/>
                      </a:lnTo>
                      <a:lnTo>
                        <a:pt x="2" y="33"/>
                      </a:lnTo>
                      <a:lnTo>
                        <a:pt x="4" y="66"/>
                      </a:lnTo>
                      <a:lnTo>
                        <a:pt x="8" y="98"/>
                      </a:lnTo>
                      <a:lnTo>
                        <a:pt x="15" y="131"/>
                      </a:lnTo>
                      <a:lnTo>
                        <a:pt x="22" y="162"/>
                      </a:lnTo>
                      <a:lnTo>
                        <a:pt x="33" y="195"/>
                      </a:lnTo>
                      <a:lnTo>
                        <a:pt x="43" y="227"/>
                      </a:lnTo>
                      <a:lnTo>
                        <a:pt x="56" y="258"/>
                      </a:lnTo>
                      <a:lnTo>
                        <a:pt x="71" y="289"/>
                      </a:lnTo>
                      <a:lnTo>
                        <a:pt x="87" y="319"/>
                      </a:lnTo>
                      <a:lnTo>
                        <a:pt x="105" y="348"/>
                      </a:lnTo>
                      <a:lnTo>
                        <a:pt x="126" y="378"/>
                      </a:lnTo>
                      <a:lnTo>
                        <a:pt x="146" y="407"/>
                      </a:lnTo>
                      <a:lnTo>
                        <a:pt x="170" y="435"/>
                      </a:lnTo>
                      <a:lnTo>
                        <a:pt x="194" y="463"/>
                      </a:lnTo>
                      <a:lnTo>
                        <a:pt x="220" y="491"/>
                      </a:lnTo>
                      <a:close/>
                    </a:path>
                  </a:pathLst>
                </a:custGeom>
                <a:solidFill>
                  <a:srgbClr val="CC0000"/>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79061" name="Freeform 117"/>
                <p:cNvSpPr>
                  <a:spLocks/>
                </p:cNvSpPr>
                <p:nvPr/>
              </p:nvSpPr>
              <p:spPr bwMode="auto">
                <a:xfrm>
                  <a:off x="3823" y="2668"/>
                  <a:ext cx="792" cy="287"/>
                </a:xfrm>
                <a:custGeom>
                  <a:avLst/>
                  <a:gdLst>
                    <a:gd name="T0" fmla="*/ 2127 w 2374"/>
                    <a:gd name="T1" fmla="*/ 336 h 861"/>
                    <a:gd name="T2" fmla="*/ 2082 w 2374"/>
                    <a:gd name="T3" fmla="*/ 296 h 861"/>
                    <a:gd name="T4" fmla="*/ 2034 w 2374"/>
                    <a:gd name="T5" fmla="*/ 259 h 861"/>
                    <a:gd name="T6" fmla="*/ 1984 w 2374"/>
                    <a:gd name="T7" fmla="*/ 224 h 861"/>
                    <a:gd name="T8" fmla="*/ 1931 w 2374"/>
                    <a:gd name="T9" fmla="*/ 190 h 861"/>
                    <a:gd name="T10" fmla="*/ 1875 w 2374"/>
                    <a:gd name="T11" fmla="*/ 161 h 861"/>
                    <a:gd name="T12" fmla="*/ 1817 w 2374"/>
                    <a:gd name="T13" fmla="*/ 132 h 861"/>
                    <a:gd name="T14" fmla="*/ 1757 w 2374"/>
                    <a:gd name="T15" fmla="*/ 106 h 861"/>
                    <a:gd name="T16" fmla="*/ 1695 w 2374"/>
                    <a:gd name="T17" fmla="*/ 83 h 861"/>
                    <a:gd name="T18" fmla="*/ 1631 w 2374"/>
                    <a:gd name="T19" fmla="*/ 64 h 861"/>
                    <a:gd name="T20" fmla="*/ 1566 w 2374"/>
                    <a:gd name="T21" fmla="*/ 46 h 861"/>
                    <a:gd name="T22" fmla="*/ 1499 w 2374"/>
                    <a:gd name="T23" fmla="*/ 31 h 861"/>
                    <a:gd name="T24" fmla="*/ 1432 w 2374"/>
                    <a:gd name="T25" fmla="*/ 18 h 861"/>
                    <a:gd name="T26" fmla="*/ 1362 w 2374"/>
                    <a:gd name="T27" fmla="*/ 9 h 861"/>
                    <a:gd name="T28" fmla="*/ 1292 w 2374"/>
                    <a:gd name="T29" fmla="*/ 4 h 861"/>
                    <a:gd name="T30" fmla="*/ 1223 w 2374"/>
                    <a:gd name="T31" fmla="*/ 0 h 861"/>
                    <a:gd name="T32" fmla="*/ 1126 w 2374"/>
                    <a:gd name="T33" fmla="*/ 2 h 861"/>
                    <a:gd name="T34" fmla="*/ 1005 w 2374"/>
                    <a:gd name="T35" fmla="*/ 11 h 861"/>
                    <a:gd name="T36" fmla="*/ 890 w 2374"/>
                    <a:gd name="T37" fmla="*/ 27 h 861"/>
                    <a:gd name="T38" fmla="*/ 779 w 2374"/>
                    <a:gd name="T39" fmla="*/ 53 h 861"/>
                    <a:gd name="T40" fmla="*/ 672 w 2374"/>
                    <a:gd name="T41" fmla="*/ 86 h 861"/>
                    <a:gd name="T42" fmla="*/ 571 w 2374"/>
                    <a:gd name="T43" fmla="*/ 126 h 861"/>
                    <a:gd name="T44" fmla="*/ 477 w 2374"/>
                    <a:gd name="T45" fmla="*/ 172 h 861"/>
                    <a:gd name="T46" fmla="*/ 389 w 2374"/>
                    <a:gd name="T47" fmla="*/ 224 h 861"/>
                    <a:gd name="T48" fmla="*/ 309 w 2374"/>
                    <a:gd name="T49" fmla="*/ 283 h 861"/>
                    <a:gd name="T50" fmla="*/ 237 w 2374"/>
                    <a:gd name="T51" fmla="*/ 347 h 861"/>
                    <a:gd name="T52" fmla="*/ 172 w 2374"/>
                    <a:gd name="T53" fmla="*/ 415 h 861"/>
                    <a:gd name="T54" fmla="*/ 118 w 2374"/>
                    <a:gd name="T55" fmla="*/ 489 h 861"/>
                    <a:gd name="T56" fmla="*/ 73 w 2374"/>
                    <a:gd name="T57" fmla="*/ 565 h 861"/>
                    <a:gd name="T58" fmla="*/ 38 w 2374"/>
                    <a:gd name="T59" fmla="*/ 646 h 861"/>
                    <a:gd name="T60" fmla="*/ 15 w 2374"/>
                    <a:gd name="T61" fmla="*/ 730 h 861"/>
                    <a:gd name="T62" fmla="*/ 2 w 2374"/>
                    <a:gd name="T63" fmla="*/ 817 h 861"/>
                    <a:gd name="T64" fmla="*/ 2374 w 2374"/>
                    <a:gd name="T65" fmla="*/ 861 h 861"/>
                    <a:gd name="T66" fmla="*/ 2370 w 2374"/>
                    <a:gd name="T67" fmla="*/ 792 h 861"/>
                    <a:gd name="T68" fmla="*/ 2359 w 2374"/>
                    <a:gd name="T69" fmla="*/ 726 h 861"/>
                    <a:gd name="T70" fmla="*/ 2341 w 2374"/>
                    <a:gd name="T71" fmla="*/ 660 h 861"/>
                    <a:gd name="T72" fmla="*/ 2316 w 2374"/>
                    <a:gd name="T73" fmla="*/ 596 h 861"/>
                    <a:gd name="T74" fmla="*/ 2283 w 2374"/>
                    <a:gd name="T75" fmla="*/ 533 h 861"/>
                    <a:gd name="T76" fmla="*/ 2244 w 2374"/>
                    <a:gd name="T77" fmla="*/ 472 h 861"/>
                    <a:gd name="T78" fmla="*/ 2199 w 2374"/>
                    <a:gd name="T79" fmla="*/ 414 h 861"/>
                    <a:gd name="T80" fmla="*/ 2148 w 2374"/>
                    <a:gd name="T81" fmla="*/ 357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74" h="861">
                      <a:moveTo>
                        <a:pt x="2148" y="357"/>
                      </a:moveTo>
                      <a:lnTo>
                        <a:pt x="2127" y="336"/>
                      </a:lnTo>
                      <a:lnTo>
                        <a:pt x="2105" y="316"/>
                      </a:lnTo>
                      <a:lnTo>
                        <a:pt x="2082" y="296"/>
                      </a:lnTo>
                      <a:lnTo>
                        <a:pt x="2058" y="277"/>
                      </a:lnTo>
                      <a:lnTo>
                        <a:pt x="2034" y="259"/>
                      </a:lnTo>
                      <a:lnTo>
                        <a:pt x="2009" y="241"/>
                      </a:lnTo>
                      <a:lnTo>
                        <a:pt x="1984" y="224"/>
                      </a:lnTo>
                      <a:lnTo>
                        <a:pt x="1958" y="207"/>
                      </a:lnTo>
                      <a:lnTo>
                        <a:pt x="1931" y="190"/>
                      </a:lnTo>
                      <a:lnTo>
                        <a:pt x="1902" y="175"/>
                      </a:lnTo>
                      <a:lnTo>
                        <a:pt x="1875" y="161"/>
                      </a:lnTo>
                      <a:lnTo>
                        <a:pt x="1847" y="146"/>
                      </a:lnTo>
                      <a:lnTo>
                        <a:pt x="1817" y="132"/>
                      </a:lnTo>
                      <a:lnTo>
                        <a:pt x="1787" y="119"/>
                      </a:lnTo>
                      <a:lnTo>
                        <a:pt x="1757" y="106"/>
                      </a:lnTo>
                      <a:lnTo>
                        <a:pt x="1726" y="95"/>
                      </a:lnTo>
                      <a:lnTo>
                        <a:pt x="1695" y="83"/>
                      </a:lnTo>
                      <a:lnTo>
                        <a:pt x="1663" y="73"/>
                      </a:lnTo>
                      <a:lnTo>
                        <a:pt x="1631" y="64"/>
                      </a:lnTo>
                      <a:lnTo>
                        <a:pt x="1598" y="55"/>
                      </a:lnTo>
                      <a:lnTo>
                        <a:pt x="1566" y="46"/>
                      </a:lnTo>
                      <a:lnTo>
                        <a:pt x="1533" y="38"/>
                      </a:lnTo>
                      <a:lnTo>
                        <a:pt x="1499" y="31"/>
                      </a:lnTo>
                      <a:lnTo>
                        <a:pt x="1465" y="25"/>
                      </a:lnTo>
                      <a:lnTo>
                        <a:pt x="1432" y="18"/>
                      </a:lnTo>
                      <a:lnTo>
                        <a:pt x="1397" y="15"/>
                      </a:lnTo>
                      <a:lnTo>
                        <a:pt x="1362" y="9"/>
                      </a:lnTo>
                      <a:lnTo>
                        <a:pt x="1327" y="7"/>
                      </a:lnTo>
                      <a:lnTo>
                        <a:pt x="1292" y="4"/>
                      </a:lnTo>
                      <a:lnTo>
                        <a:pt x="1257" y="2"/>
                      </a:lnTo>
                      <a:lnTo>
                        <a:pt x="1223" y="0"/>
                      </a:lnTo>
                      <a:lnTo>
                        <a:pt x="1186" y="0"/>
                      </a:lnTo>
                      <a:lnTo>
                        <a:pt x="1126" y="2"/>
                      </a:lnTo>
                      <a:lnTo>
                        <a:pt x="1065" y="4"/>
                      </a:lnTo>
                      <a:lnTo>
                        <a:pt x="1005" y="11"/>
                      </a:lnTo>
                      <a:lnTo>
                        <a:pt x="947" y="18"/>
                      </a:lnTo>
                      <a:lnTo>
                        <a:pt x="890" y="27"/>
                      </a:lnTo>
                      <a:lnTo>
                        <a:pt x="834" y="39"/>
                      </a:lnTo>
                      <a:lnTo>
                        <a:pt x="779" y="53"/>
                      </a:lnTo>
                      <a:lnTo>
                        <a:pt x="725" y="68"/>
                      </a:lnTo>
                      <a:lnTo>
                        <a:pt x="672" y="86"/>
                      </a:lnTo>
                      <a:lnTo>
                        <a:pt x="622" y="105"/>
                      </a:lnTo>
                      <a:lnTo>
                        <a:pt x="571" y="126"/>
                      </a:lnTo>
                      <a:lnTo>
                        <a:pt x="524" y="148"/>
                      </a:lnTo>
                      <a:lnTo>
                        <a:pt x="477" y="172"/>
                      </a:lnTo>
                      <a:lnTo>
                        <a:pt x="432" y="197"/>
                      </a:lnTo>
                      <a:lnTo>
                        <a:pt x="389" y="224"/>
                      </a:lnTo>
                      <a:lnTo>
                        <a:pt x="348" y="252"/>
                      </a:lnTo>
                      <a:lnTo>
                        <a:pt x="309" y="283"/>
                      </a:lnTo>
                      <a:lnTo>
                        <a:pt x="272" y="314"/>
                      </a:lnTo>
                      <a:lnTo>
                        <a:pt x="237" y="347"/>
                      </a:lnTo>
                      <a:lnTo>
                        <a:pt x="203" y="380"/>
                      </a:lnTo>
                      <a:lnTo>
                        <a:pt x="172" y="415"/>
                      </a:lnTo>
                      <a:lnTo>
                        <a:pt x="144" y="451"/>
                      </a:lnTo>
                      <a:lnTo>
                        <a:pt x="118" y="489"/>
                      </a:lnTo>
                      <a:lnTo>
                        <a:pt x="93" y="526"/>
                      </a:lnTo>
                      <a:lnTo>
                        <a:pt x="73" y="565"/>
                      </a:lnTo>
                      <a:lnTo>
                        <a:pt x="53" y="605"/>
                      </a:lnTo>
                      <a:lnTo>
                        <a:pt x="38" y="646"/>
                      </a:lnTo>
                      <a:lnTo>
                        <a:pt x="25" y="688"/>
                      </a:lnTo>
                      <a:lnTo>
                        <a:pt x="15" y="730"/>
                      </a:lnTo>
                      <a:lnTo>
                        <a:pt x="7" y="773"/>
                      </a:lnTo>
                      <a:lnTo>
                        <a:pt x="2" y="817"/>
                      </a:lnTo>
                      <a:lnTo>
                        <a:pt x="0" y="861"/>
                      </a:lnTo>
                      <a:lnTo>
                        <a:pt x="2374" y="861"/>
                      </a:lnTo>
                      <a:lnTo>
                        <a:pt x="2372" y="827"/>
                      </a:lnTo>
                      <a:lnTo>
                        <a:pt x="2370" y="792"/>
                      </a:lnTo>
                      <a:lnTo>
                        <a:pt x="2366" y="759"/>
                      </a:lnTo>
                      <a:lnTo>
                        <a:pt x="2359" y="726"/>
                      </a:lnTo>
                      <a:lnTo>
                        <a:pt x="2350" y="693"/>
                      </a:lnTo>
                      <a:lnTo>
                        <a:pt x="2341" y="660"/>
                      </a:lnTo>
                      <a:lnTo>
                        <a:pt x="2330" y="628"/>
                      </a:lnTo>
                      <a:lnTo>
                        <a:pt x="2316" y="596"/>
                      </a:lnTo>
                      <a:lnTo>
                        <a:pt x="2301" y="564"/>
                      </a:lnTo>
                      <a:lnTo>
                        <a:pt x="2283" y="533"/>
                      </a:lnTo>
                      <a:lnTo>
                        <a:pt x="2265" y="503"/>
                      </a:lnTo>
                      <a:lnTo>
                        <a:pt x="2244" y="472"/>
                      </a:lnTo>
                      <a:lnTo>
                        <a:pt x="2223" y="442"/>
                      </a:lnTo>
                      <a:lnTo>
                        <a:pt x="2199" y="414"/>
                      </a:lnTo>
                      <a:lnTo>
                        <a:pt x="2175" y="385"/>
                      </a:lnTo>
                      <a:lnTo>
                        <a:pt x="2148" y="357"/>
                      </a:lnTo>
                      <a:close/>
                    </a:path>
                  </a:pathLst>
                </a:custGeom>
                <a:solidFill>
                  <a:srgbClr val="CC0000"/>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79062" name="Freeform 118"/>
                <p:cNvSpPr>
                  <a:spLocks/>
                </p:cNvSpPr>
                <p:nvPr/>
              </p:nvSpPr>
              <p:spPr bwMode="auto">
                <a:xfrm>
                  <a:off x="3838" y="2680"/>
                  <a:ext cx="762" cy="551"/>
                </a:xfrm>
                <a:custGeom>
                  <a:avLst/>
                  <a:gdLst>
                    <a:gd name="T0" fmla="*/ 1026 w 2286"/>
                    <a:gd name="T1" fmla="*/ 4 h 1653"/>
                    <a:gd name="T2" fmla="*/ 857 w 2286"/>
                    <a:gd name="T3" fmla="*/ 26 h 1653"/>
                    <a:gd name="T4" fmla="*/ 698 w 2286"/>
                    <a:gd name="T5" fmla="*/ 65 h 1653"/>
                    <a:gd name="T6" fmla="*/ 551 w 2286"/>
                    <a:gd name="T7" fmla="*/ 120 h 1653"/>
                    <a:gd name="T8" fmla="*/ 416 w 2286"/>
                    <a:gd name="T9" fmla="*/ 189 h 1653"/>
                    <a:gd name="T10" fmla="*/ 297 w 2286"/>
                    <a:gd name="T11" fmla="*/ 271 h 1653"/>
                    <a:gd name="T12" fmla="*/ 195 w 2286"/>
                    <a:gd name="T13" fmla="*/ 364 h 1653"/>
                    <a:gd name="T14" fmla="*/ 113 w 2286"/>
                    <a:gd name="T15" fmla="*/ 469 h 1653"/>
                    <a:gd name="T16" fmla="*/ 52 w 2286"/>
                    <a:gd name="T17" fmla="*/ 581 h 1653"/>
                    <a:gd name="T18" fmla="*/ 13 w 2286"/>
                    <a:gd name="T19" fmla="*/ 701 h 1653"/>
                    <a:gd name="T20" fmla="*/ 0 w 2286"/>
                    <a:gd name="T21" fmla="*/ 827 h 1653"/>
                    <a:gd name="T22" fmla="*/ 8 w 2286"/>
                    <a:gd name="T23" fmla="*/ 924 h 1653"/>
                    <a:gd name="T24" fmla="*/ 31 w 2286"/>
                    <a:gd name="T25" fmla="*/ 1019 h 1653"/>
                    <a:gd name="T26" fmla="*/ 70 w 2286"/>
                    <a:gd name="T27" fmla="*/ 1111 h 1653"/>
                    <a:gd name="T28" fmla="*/ 123 w 2286"/>
                    <a:gd name="T29" fmla="*/ 1200 h 1653"/>
                    <a:gd name="T30" fmla="*/ 190 w 2286"/>
                    <a:gd name="T31" fmla="*/ 1283 h 1653"/>
                    <a:gd name="T32" fmla="*/ 257 w 2286"/>
                    <a:gd name="T33" fmla="*/ 1350 h 1653"/>
                    <a:gd name="T34" fmla="*/ 326 w 2286"/>
                    <a:gd name="T35" fmla="*/ 1404 h 1653"/>
                    <a:gd name="T36" fmla="*/ 399 w 2286"/>
                    <a:gd name="T37" fmla="*/ 1455 h 1653"/>
                    <a:gd name="T38" fmla="*/ 480 w 2286"/>
                    <a:gd name="T39" fmla="*/ 1500 h 1653"/>
                    <a:gd name="T40" fmla="*/ 564 w 2286"/>
                    <a:gd name="T41" fmla="*/ 1540 h 1653"/>
                    <a:gd name="T42" fmla="*/ 653 w 2286"/>
                    <a:gd name="T43" fmla="*/ 1573 h 1653"/>
                    <a:gd name="T44" fmla="*/ 746 w 2286"/>
                    <a:gd name="T45" fmla="*/ 1602 h 1653"/>
                    <a:gd name="T46" fmla="*/ 841 w 2286"/>
                    <a:gd name="T47" fmla="*/ 1624 h 1653"/>
                    <a:gd name="T48" fmla="*/ 940 w 2286"/>
                    <a:gd name="T49" fmla="*/ 1641 h 1653"/>
                    <a:gd name="T50" fmla="*/ 1040 w 2286"/>
                    <a:gd name="T51" fmla="*/ 1650 h 1653"/>
                    <a:gd name="T52" fmla="*/ 1142 w 2286"/>
                    <a:gd name="T53" fmla="*/ 1653 h 1653"/>
                    <a:gd name="T54" fmla="*/ 1244 w 2286"/>
                    <a:gd name="T55" fmla="*/ 1650 h 1653"/>
                    <a:gd name="T56" fmla="*/ 1345 w 2286"/>
                    <a:gd name="T57" fmla="*/ 1641 h 1653"/>
                    <a:gd name="T58" fmla="*/ 1443 w 2286"/>
                    <a:gd name="T59" fmla="*/ 1624 h 1653"/>
                    <a:gd name="T60" fmla="*/ 1540 w 2286"/>
                    <a:gd name="T61" fmla="*/ 1602 h 1653"/>
                    <a:gd name="T62" fmla="*/ 1632 w 2286"/>
                    <a:gd name="T63" fmla="*/ 1573 h 1653"/>
                    <a:gd name="T64" fmla="*/ 1721 w 2286"/>
                    <a:gd name="T65" fmla="*/ 1540 h 1653"/>
                    <a:gd name="T66" fmla="*/ 1805 w 2286"/>
                    <a:gd name="T67" fmla="*/ 1500 h 1653"/>
                    <a:gd name="T68" fmla="*/ 1885 w 2286"/>
                    <a:gd name="T69" fmla="*/ 1455 h 1653"/>
                    <a:gd name="T70" fmla="*/ 1960 w 2286"/>
                    <a:gd name="T71" fmla="*/ 1404 h 1653"/>
                    <a:gd name="T72" fmla="*/ 2029 w 2286"/>
                    <a:gd name="T73" fmla="*/ 1350 h 1653"/>
                    <a:gd name="T74" fmla="*/ 2096 w 2286"/>
                    <a:gd name="T75" fmla="*/ 1283 h 1653"/>
                    <a:gd name="T76" fmla="*/ 2163 w 2286"/>
                    <a:gd name="T77" fmla="*/ 1200 h 1653"/>
                    <a:gd name="T78" fmla="*/ 2216 w 2286"/>
                    <a:gd name="T79" fmla="*/ 1111 h 1653"/>
                    <a:gd name="T80" fmla="*/ 2255 w 2286"/>
                    <a:gd name="T81" fmla="*/ 1019 h 1653"/>
                    <a:gd name="T82" fmla="*/ 2278 w 2286"/>
                    <a:gd name="T83" fmla="*/ 924 h 1653"/>
                    <a:gd name="T84" fmla="*/ 2286 w 2286"/>
                    <a:gd name="T85" fmla="*/ 827 h 1653"/>
                    <a:gd name="T86" fmla="*/ 2278 w 2286"/>
                    <a:gd name="T87" fmla="*/ 730 h 1653"/>
                    <a:gd name="T88" fmla="*/ 2255 w 2286"/>
                    <a:gd name="T89" fmla="*/ 634 h 1653"/>
                    <a:gd name="T90" fmla="*/ 2216 w 2286"/>
                    <a:gd name="T91" fmla="*/ 542 h 1653"/>
                    <a:gd name="T92" fmla="*/ 2163 w 2286"/>
                    <a:gd name="T93" fmla="*/ 453 h 1653"/>
                    <a:gd name="T94" fmla="*/ 2096 w 2286"/>
                    <a:gd name="T95" fmla="*/ 369 h 1653"/>
                    <a:gd name="T96" fmla="*/ 2029 w 2286"/>
                    <a:gd name="T97" fmla="*/ 303 h 1653"/>
                    <a:gd name="T98" fmla="*/ 1960 w 2286"/>
                    <a:gd name="T99" fmla="*/ 248 h 1653"/>
                    <a:gd name="T100" fmla="*/ 1885 w 2286"/>
                    <a:gd name="T101" fmla="*/ 199 h 1653"/>
                    <a:gd name="T102" fmla="*/ 1805 w 2286"/>
                    <a:gd name="T103" fmla="*/ 154 h 1653"/>
                    <a:gd name="T104" fmla="*/ 1721 w 2286"/>
                    <a:gd name="T105" fmla="*/ 114 h 1653"/>
                    <a:gd name="T106" fmla="*/ 1632 w 2286"/>
                    <a:gd name="T107" fmla="*/ 80 h 1653"/>
                    <a:gd name="T108" fmla="*/ 1540 w 2286"/>
                    <a:gd name="T109" fmla="*/ 52 h 1653"/>
                    <a:gd name="T110" fmla="*/ 1443 w 2286"/>
                    <a:gd name="T111" fmla="*/ 30 h 1653"/>
                    <a:gd name="T112" fmla="*/ 1345 w 2286"/>
                    <a:gd name="T113" fmla="*/ 13 h 1653"/>
                    <a:gd name="T114" fmla="*/ 1244 w 2286"/>
                    <a:gd name="T115" fmla="*/ 4 h 1653"/>
                    <a:gd name="T116" fmla="*/ 1142 w 2286"/>
                    <a:gd name="T117" fmla="*/ 0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6" h="1653">
                      <a:moveTo>
                        <a:pt x="1142" y="0"/>
                      </a:moveTo>
                      <a:lnTo>
                        <a:pt x="1084" y="1"/>
                      </a:lnTo>
                      <a:lnTo>
                        <a:pt x="1026" y="4"/>
                      </a:lnTo>
                      <a:lnTo>
                        <a:pt x="969" y="9"/>
                      </a:lnTo>
                      <a:lnTo>
                        <a:pt x="912" y="17"/>
                      </a:lnTo>
                      <a:lnTo>
                        <a:pt x="857" y="26"/>
                      </a:lnTo>
                      <a:lnTo>
                        <a:pt x="804" y="37"/>
                      </a:lnTo>
                      <a:lnTo>
                        <a:pt x="751" y="50"/>
                      </a:lnTo>
                      <a:lnTo>
                        <a:pt x="698" y="65"/>
                      </a:lnTo>
                      <a:lnTo>
                        <a:pt x="648" y="81"/>
                      </a:lnTo>
                      <a:lnTo>
                        <a:pt x="598" y="99"/>
                      </a:lnTo>
                      <a:lnTo>
                        <a:pt x="551" y="120"/>
                      </a:lnTo>
                      <a:lnTo>
                        <a:pt x="504" y="141"/>
                      </a:lnTo>
                      <a:lnTo>
                        <a:pt x="460" y="164"/>
                      </a:lnTo>
                      <a:lnTo>
                        <a:pt x="416" y="189"/>
                      </a:lnTo>
                      <a:lnTo>
                        <a:pt x="375" y="214"/>
                      </a:lnTo>
                      <a:lnTo>
                        <a:pt x="335" y="243"/>
                      </a:lnTo>
                      <a:lnTo>
                        <a:pt x="297" y="271"/>
                      </a:lnTo>
                      <a:lnTo>
                        <a:pt x="261" y="301"/>
                      </a:lnTo>
                      <a:lnTo>
                        <a:pt x="228" y="332"/>
                      </a:lnTo>
                      <a:lnTo>
                        <a:pt x="195" y="364"/>
                      </a:lnTo>
                      <a:lnTo>
                        <a:pt x="166" y="398"/>
                      </a:lnTo>
                      <a:lnTo>
                        <a:pt x="138" y="433"/>
                      </a:lnTo>
                      <a:lnTo>
                        <a:pt x="113" y="469"/>
                      </a:lnTo>
                      <a:lnTo>
                        <a:pt x="91" y="505"/>
                      </a:lnTo>
                      <a:lnTo>
                        <a:pt x="70" y="542"/>
                      </a:lnTo>
                      <a:lnTo>
                        <a:pt x="52" y="581"/>
                      </a:lnTo>
                      <a:lnTo>
                        <a:pt x="36" y="620"/>
                      </a:lnTo>
                      <a:lnTo>
                        <a:pt x="23" y="660"/>
                      </a:lnTo>
                      <a:lnTo>
                        <a:pt x="13" y="701"/>
                      </a:lnTo>
                      <a:lnTo>
                        <a:pt x="7" y="743"/>
                      </a:lnTo>
                      <a:lnTo>
                        <a:pt x="2" y="784"/>
                      </a:lnTo>
                      <a:lnTo>
                        <a:pt x="0" y="827"/>
                      </a:lnTo>
                      <a:lnTo>
                        <a:pt x="2" y="859"/>
                      </a:lnTo>
                      <a:lnTo>
                        <a:pt x="4" y="891"/>
                      </a:lnTo>
                      <a:lnTo>
                        <a:pt x="8" y="924"/>
                      </a:lnTo>
                      <a:lnTo>
                        <a:pt x="14" y="956"/>
                      </a:lnTo>
                      <a:lnTo>
                        <a:pt x="22" y="988"/>
                      </a:lnTo>
                      <a:lnTo>
                        <a:pt x="31" y="1019"/>
                      </a:lnTo>
                      <a:lnTo>
                        <a:pt x="43" y="1050"/>
                      </a:lnTo>
                      <a:lnTo>
                        <a:pt x="56" y="1081"/>
                      </a:lnTo>
                      <a:lnTo>
                        <a:pt x="70" y="1111"/>
                      </a:lnTo>
                      <a:lnTo>
                        <a:pt x="86" y="1141"/>
                      </a:lnTo>
                      <a:lnTo>
                        <a:pt x="104" y="1170"/>
                      </a:lnTo>
                      <a:lnTo>
                        <a:pt x="123" y="1200"/>
                      </a:lnTo>
                      <a:lnTo>
                        <a:pt x="144" y="1228"/>
                      </a:lnTo>
                      <a:lnTo>
                        <a:pt x="167" y="1256"/>
                      </a:lnTo>
                      <a:lnTo>
                        <a:pt x="190" y="1283"/>
                      </a:lnTo>
                      <a:lnTo>
                        <a:pt x="216" y="1310"/>
                      </a:lnTo>
                      <a:lnTo>
                        <a:pt x="237" y="1329"/>
                      </a:lnTo>
                      <a:lnTo>
                        <a:pt x="257" y="1350"/>
                      </a:lnTo>
                      <a:lnTo>
                        <a:pt x="279" y="1368"/>
                      </a:lnTo>
                      <a:lnTo>
                        <a:pt x="303" y="1386"/>
                      </a:lnTo>
                      <a:lnTo>
                        <a:pt x="326" y="1404"/>
                      </a:lnTo>
                      <a:lnTo>
                        <a:pt x="350" y="1422"/>
                      </a:lnTo>
                      <a:lnTo>
                        <a:pt x="375" y="1439"/>
                      </a:lnTo>
                      <a:lnTo>
                        <a:pt x="399" y="1455"/>
                      </a:lnTo>
                      <a:lnTo>
                        <a:pt x="427" y="1470"/>
                      </a:lnTo>
                      <a:lnTo>
                        <a:pt x="452" y="1486"/>
                      </a:lnTo>
                      <a:lnTo>
                        <a:pt x="480" y="1500"/>
                      </a:lnTo>
                      <a:lnTo>
                        <a:pt x="507" y="1514"/>
                      </a:lnTo>
                      <a:lnTo>
                        <a:pt x="535" y="1527"/>
                      </a:lnTo>
                      <a:lnTo>
                        <a:pt x="564" y="1540"/>
                      </a:lnTo>
                      <a:lnTo>
                        <a:pt x="593" y="1551"/>
                      </a:lnTo>
                      <a:lnTo>
                        <a:pt x="623" y="1563"/>
                      </a:lnTo>
                      <a:lnTo>
                        <a:pt x="653" y="1573"/>
                      </a:lnTo>
                      <a:lnTo>
                        <a:pt x="684" y="1584"/>
                      </a:lnTo>
                      <a:lnTo>
                        <a:pt x="715" y="1593"/>
                      </a:lnTo>
                      <a:lnTo>
                        <a:pt x="746" y="1602"/>
                      </a:lnTo>
                      <a:lnTo>
                        <a:pt x="777" y="1610"/>
                      </a:lnTo>
                      <a:lnTo>
                        <a:pt x="809" y="1617"/>
                      </a:lnTo>
                      <a:lnTo>
                        <a:pt x="841" y="1624"/>
                      </a:lnTo>
                      <a:lnTo>
                        <a:pt x="874" y="1630"/>
                      </a:lnTo>
                      <a:lnTo>
                        <a:pt x="907" y="1635"/>
                      </a:lnTo>
                      <a:lnTo>
                        <a:pt x="940" y="1641"/>
                      </a:lnTo>
                      <a:lnTo>
                        <a:pt x="973" y="1644"/>
                      </a:lnTo>
                      <a:lnTo>
                        <a:pt x="1007" y="1647"/>
                      </a:lnTo>
                      <a:lnTo>
                        <a:pt x="1040" y="1650"/>
                      </a:lnTo>
                      <a:lnTo>
                        <a:pt x="1074" y="1652"/>
                      </a:lnTo>
                      <a:lnTo>
                        <a:pt x="1109" y="1653"/>
                      </a:lnTo>
                      <a:lnTo>
                        <a:pt x="1142" y="1653"/>
                      </a:lnTo>
                      <a:lnTo>
                        <a:pt x="1176" y="1653"/>
                      </a:lnTo>
                      <a:lnTo>
                        <a:pt x="1211" y="1652"/>
                      </a:lnTo>
                      <a:lnTo>
                        <a:pt x="1244" y="1650"/>
                      </a:lnTo>
                      <a:lnTo>
                        <a:pt x="1278" y="1647"/>
                      </a:lnTo>
                      <a:lnTo>
                        <a:pt x="1312" y="1644"/>
                      </a:lnTo>
                      <a:lnTo>
                        <a:pt x="1345" y="1641"/>
                      </a:lnTo>
                      <a:lnTo>
                        <a:pt x="1379" y="1635"/>
                      </a:lnTo>
                      <a:lnTo>
                        <a:pt x="1411" y="1630"/>
                      </a:lnTo>
                      <a:lnTo>
                        <a:pt x="1443" y="1624"/>
                      </a:lnTo>
                      <a:lnTo>
                        <a:pt x="1476" y="1617"/>
                      </a:lnTo>
                      <a:lnTo>
                        <a:pt x="1508" y="1610"/>
                      </a:lnTo>
                      <a:lnTo>
                        <a:pt x="1540" y="1602"/>
                      </a:lnTo>
                      <a:lnTo>
                        <a:pt x="1571" y="1593"/>
                      </a:lnTo>
                      <a:lnTo>
                        <a:pt x="1602" y="1584"/>
                      </a:lnTo>
                      <a:lnTo>
                        <a:pt x="1632" y="1573"/>
                      </a:lnTo>
                      <a:lnTo>
                        <a:pt x="1663" y="1563"/>
                      </a:lnTo>
                      <a:lnTo>
                        <a:pt x="1691" y="1551"/>
                      </a:lnTo>
                      <a:lnTo>
                        <a:pt x="1721" y="1540"/>
                      </a:lnTo>
                      <a:lnTo>
                        <a:pt x="1750" y="1527"/>
                      </a:lnTo>
                      <a:lnTo>
                        <a:pt x="1778" y="1514"/>
                      </a:lnTo>
                      <a:lnTo>
                        <a:pt x="1805" y="1500"/>
                      </a:lnTo>
                      <a:lnTo>
                        <a:pt x="1832" y="1486"/>
                      </a:lnTo>
                      <a:lnTo>
                        <a:pt x="1859" y="1470"/>
                      </a:lnTo>
                      <a:lnTo>
                        <a:pt x="1885" y="1455"/>
                      </a:lnTo>
                      <a:lnTo>
                        <a:pt x="1911" y="1439"/>
                      </a:lnTo>
                      <a:lnTo>
                        <a:pt x="1936" y="1422"/>
                      </a:lnTo>
                      <a:lnTo>
                        <a:pt x="1960" y="1404"/>
                      </a:lnTo>
                      <a:lnTo>
                        <a:pt x="1983" y="1386"/>
                      </a:lnTo>
                      <a:lnTo>
                        <a:pt x="2005" y="1368"/>
                      </a:lnTo>
                      <a:lnTo>
                        <a:pt x="2029" y="1350"/>
                      </a:lnTo>
                      <a:lnTo>
                        <a:pt x="2049" y="1329"/>
                      </a:lnTo>
                      <a:lnTo>
                        <a:pt x="2070" y="1310"/>
                      </a:lnTo>
                      <a:lnTo>
                        <a:pt x="2096" y="1283"/>
                      </a:lnTo>
                      <a:lnTo>
                        <a:pt x="2119" y="1256"/>
                      </a:lnTo>
                      <a:lnTo>
                        <a:pt x="2142" y="1228"/>
                      </a:lnTo>
                      <a:lnTo>
                        <a:pt x="2163" y="1200"/>
                      </a:lnTo>
                      <a:lnTo>
                        <a:pt x="2182" y="1170"/>
                      </a:lnTo>
                      <a:lnTo>
                        <a:pt x="2200" y="1141"/>
                      </a:lnTo>
                      <a:lnTo>
                        <a:pt x="2216" y="1111"/>
                      </a:lnTo>
                      <a:lnTo>
                        <a:pt x="2230" y="1081"/>
                      </a:lnTo>
                      <a:lnTo>
                        <a:pt x="2243" y="1050"/>
                      </a:lnTo>
                      <a:lnTo>
                        <a:pt x="2255" y="1019"/>
                      </a:lnTo>
                      <a:lnTo>
                        <a:pt x="2264" y="988"/>
                      </a:lnTo>
                      <a:lnTo>
                        <a:pt x="2272" y="956"/>
                      </a:lnTo>
                      <a:lnTo>
                        <a:pt x="2278" y="924"/>
                      </a:lnTo>
                      <a:lnTo>
                        <a:pt x="2282" y="891"/>
                      </a:lnTo>
                      <a:lnTo>
                        <a:pt x="2284" y="859"/>
                      </a:lnTo>
                      <a:lnTo>
                        <a:pt x="2286" y="827"/>
                      </a:lnTo>
                      <a:lnTo>
                        <a:pt x="2284" y="794"/>
                      </a:lnTo>
                      <a:lnTo>
                        <a:pt x="2282" y="762"/>
                      </a:lnTo>
                      <a:lnTo>
                        <a:pt x="2278" y="730"/>
                      </a:lnTo>
                      <a:lnTo>
                        <a:pt x="2272" y="698"/>
                      </a:lnTo>
                      <a:lnTo>
                        <a:pt x="2264" y="665"/>
                      </a:lnTo>
                      <a:lnTo>
                        <a:pt x="2255" y="634"/>
                      </a:lnTo>
                      <a:lnTo>
                        <a:pt x="2243" y="603"/>
                      </a:lnTo>
                      <a:lnTo>
                        <a:pt x="2230" y="572"/>
                      </a:lnTo>
                      <a:lnTo>
                        <a:pt x="2216" y="542"/>
                      </a:lnTo>
                      <a:lnTo>
                        <a:pt x="2200" y="511"/>
                      </a:lnTo>
                      <a:lnTo>
                        <a:pt x="2182" y="483"/>
                      </a:lnTo>
                      <a:lnTo>
                        <a:pt x="2163" y="453"/>
                      </a:lnTo>
                      <a:lnTo>
                        <a:pt x="2142" y="425"/>
                      </a:lnTo>
                      <a:lnTo>
                        <a:pt x="2119" y="397"/>
                      </a:lnTo>
                      <a:lnTo>
                        <a:pt x="2096" y="369"/>
                      </a:lnTo>
                      <a:lnTo>
                        <a:pt x="2070" y="342"/>
                      </a:lnTo>
                      <a:lnTo>
                        <a:pt x="2049" y="323"/>
                      </a:lnTo>
                      <a:lnTo>
                        <a:pt x="2029" y="303"/>
                      </a:lnTo>
                      <a:lnTo>
                        <a:pt x="2005" y="284"/>
                      </a:lnTo>
                      <a:lnTo>
                        <a:pt x="1983" y="266"/>
                      </a:lnTo>
                      <a:lnTo>
                        <a:pt x="1960" y="248"/>
                      </a:lnTo>
                      <a:lnTo>
                        <a:pt x="1936" y="231"/>
                      </a:lnTo>
                      <a:lnTo>
                        <a:pt x="1911" y="214"/>
                      </a:lnTo>
                      <a:lnTo>
                        <a:pt x="1885" y="199"/>
                      </a:lnTo>
                      <a:lnTo>
                        <a:pt x="1859" y="183"/>
                      </a:lnTo>
                      <a:lnTo>
                        <a:pt x="1832" y="168"/>
                      </a:lnTo>
                      <a:lnTo>
                        <a:pt x="1805" y="154"/>
                      </a:lnTo>
                      <a:lnTo>
                        <a:pt x="1778" y="139"/>
                      </a:lnTo>
                      <a:lnTo>
                        <a:pt x="1750" y="127"/>
                      </a:lnTo>
                      <a:lnTo>
                        <a:pt x="1721" y="114"/>
                      </a:lnTo>
                      <a:lnTo>
                        <a:pt x="1691" y="102"/>
                      </a:lnTo>
                      <a:lnTo>
                        <a:pt x="1663" y="90"/>
                      </a:lnTo>
                      <a:lnTo>
                        <a:pt x="1632" y="80"/>
                      </a:lnTo>
                      <a:lnTo>
                        <a:pt x="1602" y="70"/>
                      </a:lnTo>
                      <a:lnTo>
                        <a:pt x="1571" y="61"/>
                      </a:lnTo>
                      <a:lnTo>
                        <a:pt x="1540" y="52"/>
                      </a:lnTo>
                      <a:lnTo>
                        <a:pt x="1508" y="44"/>
                      </a:lnTo>
                      <a:lnTo>
                        <a:pt x="1476" y="36"/>
                      </a:lnTo>
                      <a:lnTo>
                        <a:pt x="1443" y="30"/>
                      </a:lnTo>
                      <a:lnTo>
                        <a:pt x="1411" y="23"/>
                      </a:lnTo>
                      <a:lnTo>
                        <a:pt x="1379" y="18"/>
                      </a:lnTo>
                      <a:lnTo>
                        <a:pt x="1345" y="13"/>
                      </a:lnTo>
                      <a:lnTo>
                        <a:pt x="1312" y="9"/>
                      </a:lnTo>
                      <a:lnTo>
                        <a:pt x="1278" y="6"/>
                      </a:lnTo>
                      <a:lnTo>
                        <a:pt x="1244" y="4"/>
                      </a:lnTo>
                      <a:lnTo>
                        <a:pt x="1211" y="1"/>
                      </a:lnTo>
                      <a:lnTo>
                        <a:pt x="1176" y="0"/>
                      </a:lnTo>
                      <a:lnTo>
                        <a:pt x="114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63" name="Freeform 119"/>
                <p:cNvSpPr>
                  <a:spLocks/>
                </p:cNvSpPr>
                <p:nvPr/>
              </p:nvSpPr>
              <p:spPr bwMode="auto">
                <a:xfrm>
                  <a:off x="3848" y="2690"/>
                  <a:ext cx="742" cy="530"/>
                </a:xfrm>
                <a:custGeom>
                  <a:avLst/>
                  <a:gdLst>
                    <a:gd name="T0" fmla="*/ 2220 w 2225"/>
                    <a:gd name="T1" fmla="*/ 877 h 1591"/>
                    <a:gd name="T2" fmla="*/ 2190 w 2225"/>
                    <a:gd name="T3" fmla="*/ 995 h 1591"/>
                    <a:gd name="T4" fmla="*/ 2137 w 2225"/>
                    <a:gd name="T5" fmla="*/ 1104 h 1591"/>
                    <a:gd name="T6" fmla="*/ 2063 w 2225"/>
                    <a:gd name="T7" fmla="*/ 1208 h 1591"/>
                    <a:gd name="T8" fmla="*/ 1970 w 2225"/>
                    <a:gd name="T9" fmla="*/ 1301 h 1591"/>
                    <a:gd name="T10" fmla="*/ 1860 w 2225"/>
                    <a:gd name="T11" fmla="*/ 1385 h 1591"/>
                    <a:gd name="T12" fmla="*/ 1734 w 2225"/>
                    <a:gd name="T13" fmla="*/ 1455 h 1591"/>
                    <a:gd name="T14" fmla="*/ 1594 w 2225"/>
                    <a:gd name="T15" fmla="*/ 1513 h 1591"/>
                    <a:gd name="T16" fmla="*/ 1443 w 2225"/>
                    <a:gd name="T17" fmla="*/ 1555 h 1591"/>
                    <a:gd name="T18" fmla="*/ 1282 w 2225"/>
                    <a:gd name="T19" fmla="*/ 1582 h 1591"/>
                    <a:gd name="T20" fmla="*/ 1112 w 2225"/>
                    <a:gd name="T21" fmla="*/ 1591 h 1591"/>
                    <a:gd name="T22" fmla="*/ 1013 w 2225"/>
                    <a:gd name="T23" fmla="*/ 1588 h 1591"/>
                    <a:gd name="T24" fmla="*/ 915 w 2225"/>
                    <a:gd name="T25" fmla="*/ 1579 h 1591"/>
                    <a:gd name="T26" fmla="*/ 818 w 2225"/>
                    <a:gd name="T27" fmla="*/ 1563 h 1591"/>
                    <a:gd name="T28" fmla="*/ 725 w 2225"/>
                    <a:gd name="T29" fmla="*/ 1541 h 1591"/>
                    <a:gd name="T30" fmla="*/ 634 w 2225"/>
                    <a:gd name="T31" fmla="*/ 1514 h 1591"/>
                    <a:gd name="T32" fmla="*/ 548 w 2225"/>
                    <a:gd name="T33" fmla="*/ 1480 h 1591"/>
                    <a:gd name="T34" fmla="*/ 465 w 2225"/>
                    <a:gd name="T35" fmla="*/ 1442 h 1591"/>
                    <a:gd name="T36" fmla="*/ 388 w 2225"/>
                    <a:gd name="T37" fmla="*/ 1399 h 1591"/>
                    <a:gd name="T38" fmla="*/ 315 w 2225"/>
                    <a:gd name="T39" fmla="*/ 1350 h 1591"/>
                    <a:gd name="T40" fmla="*/ 249 w 2225"/>
                    <a:gd name="T41" fmla="*/ 1297 h 1591"/>
                    <a:gd name="T42" fmla="*/ 183 w 2225"/>
                    <a:gd name="T43" fmla="*/ 1232 h 1591"/>
                    <a:gd name="T44" fmla="*/ 119 w 2225"/>
                    <a:gd name="T45" fmla="*/ 1152 h 1591"/>
                    <a:gd name="T46" fmla="*/ 67 w 2225"/>
                    <a:gd name="T47" fmla="*/ 1067 h 1591"/>
                    <a:gd name="T48" fmla="*/ 30 w 2225"/>
                    <a:gd name="T49" fmla="*/ 979 h 1591"/>
                    <a:gd name="T50" fmla="*/ 8 w 2225"/>
                    <a:gd name="T51" fmla="*/ 889 h 1591"/>
                    <a:gd name="T52" fmla="*/ 0 w 2225"/>
                    <a:gd name="T53" fmla="*/ 796 h 1591"/>
                    <a:gd name="T54" fmla="*/ 8 w 2225"/>
                    <a:gd name="T55" fmla="*/ 703 h 1591"/>
                    <a:gd name="T56" fmla="*/ 30 w 2225"/>
                    <a:gd name="T57" fmla="*/ 612 h 1591"/>
                    <a:gd name="T58" fmla="*/ 67 w 2225"/>
                    <a:gd name="T59" fmla="*/ 524 h 1591"/>
                    <a:gd name="T60" fmla="*/ 119 w 2225"/>
                    <a:gd name="T61" fmla="*/ 439 h 1591"/>
                    <a:gd name="T62" fmla="*/ 183 w 2225"/>
                    <a:gd name="T63" fmla="*/ 359 h 1591"/>
                    <a:gd name="T64" fmla="*/ 249 w 2225"/>
                    <a:gd name="T65" fmla="*/ 294 h 1591"/>
                    <a:gd name="T66" fmla="*/ 315 w 2225"/>
                    <a:gd name="T67" fmla="*/ 241 h 1591"/>
                    <a:gd name="T68" fmla="*/ 388 w 2225"/>
                    <a:gd name="T69" fmla="*/ 192 h 1591"/>
                    <a:gd name="T70" fmla="*/ 465 w 2225"/>
                    <a:gd name="T71" fmla="*/ 150 h 1591"/>
                    <a:gd name="T72" fmla="*/ 548 w 2225"/>
                    <a:gd name="T73" fmla="*/ 111 h 1591"/>
                    <a:gd name="T74" fmla="*/ 634 w 2225"/>
                    <a:gd name="T75" fmla="*/ 77 h 1591"/>
                    <a:gd name="T76" fmla="*/ 725 w 2225"/>
                    <a:gd name="T77" fmla="*/ 50 h 1591"/>
                    <a:gd name="T78" fmla="*/ 818 w 2225"/>
                    <a:gd name="T79" fmla="*/ 28 h 1591"/>
                    <a:gd name="T80" fmla="*/ 915 w 2225"/>
                    <a:gd name="T81" fmla="*/ 13 h 1591"/>
                    <a:gd name="T82" fmla="*/ 1013 w 2225"/>
                    <a:gd name="T83" fmla="*/ 4 h 1591"/>
                    <a:gd name="T84" fmla="*/ 1112 w 2225"/>
                    <a:gd name="T85" fmla="*/ 0 h 1591"/>
                    <a:gd name="T86" fmla="*/ 1212 w 2225"/>
                    <a:gd name="T87" fmla="*/ 4 h 1591"/>
                    <a:gd name="T88" fmla="*/ 1311 w 2225"/>
                    <a:gd name="T89" fmla="*/ 13 h 1591"/>
                    <a:gd name="T90" fmla="*/ 1407 w 2225"/>
                    <a:gd name="T91" fmla="*/ 28 h 1591"/>
                    <a:gd name="T92" fmla="*/ 1501 w 2225"/>
                    <a:gd name="T93" fmla="*/ 50 h 1591"/>
                    <a:gd name="T94" fmla="*/ 1592 w 2225"/>
                    <a:gd name="T95" fmla="*/ 77 h 1591"/>
                    <a:gd name="T96" fmla="*/ 1678 w 2225"/>
                    <a:gd name="T97" fmla="*/ 111 h 1591"/>
                    <a:gd name="T98" fmla="*/ 1761 w 2225"/>
                    <a:gd name="T99" fmla="*/ 150 h 1591"/>
                    <a:gd name="T100" fmla="*/ 1838 w 2225"/>
                    <a:gd name="T101" fmla="*/ 192 h 1591"/>
                    <a:gd name="T102" fmla="*/ 1911 w 2225"/>
                    <a:gd name="T103" fmla="*/ 241 h 1591"/>
                    <a:gd name="T104" fmla="*/ 1977 w 2225"/>
                    <a:gd name="T105" fmla="*/ 294 h 1591"/>
                    <a:gd name="T106" fmla="*/ 2043 w 2225"/>
                    <a:gd name="T107" fmla="*/ 359 h 1591"/>
                    <a:gd name="T108" fmla="*/ 2107 w 2225"/>
                    <a:gd name="T109" fmla="*/ 439 h 1591"/>
                    <a:gd name="T110" fmla="*/ 2159 w 2225"/>
                    <a:gd name="T111" fmla="*/ 524 h 1591"/>
                    <a:gd name="T112" fmla="*/ 2195 w 2225"/>
                    <a:gd name="T113" fmla="*/ 612 h 1591"/>
                    <a:gd name="T114" fmla="*/ 2217 w 2225"/>
                    <a:gd name="T115" fmla="*/ 703 h 1591"/>
                    <a:gd name="T116" fmla="*/ 2225 w 2225"/>
                    <a:gd name="T117" fmla="*/ 796 h 1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25" h="1591">
                      <a:moveTo>
                        <a:pt x="2225" y="796"/>
                      </a:moveTo>
                      <a:lnTo>
                        <a:pt x="2223" y="837"/>
                      </a:lnTo>
                      <a:lnTo>
                        <a:pt x="2220" y="877"/>
                      </a:lnTo>
                      <a:lnTo>
                        <a:pt x="2212" y="917"/>
                      </a:lnTo>
                      <a:lnTo>
                        <a:pt x="2201" y="956"/>
                      </a:lnTo>
                      <a:lnTo>
                        <a:pt x="2190" y="995"/>
                      </a:lnTo>
                      <a:lnTo>
                        <a:pt x="2174" y="1032"/>
                      </a:lnTo>
                      <a:lnTo>
                        <a:pt x="2158" y="1068"/>
                      </a:lnTo>
                      <a:lnTo>
                        <a:pt x="2137" y="1104"/>
                      </a:lnTo>
                      <a:lnTo>
                        <a:pt x="2115" y="1141"/>
                      </a:lnTo>
                      <a:lnTo>
                        <a:pt x="2090" y="1174"/>
                      </a:lnTo>
                      <a:lnTo>
                        <a:pt x="2063" y="1208"/>
                      </a:lnTo>
                      <a:lnTo>
                        <a:pt x="2035" y="1240"/>
                      </a:lnTo>
                      <a:lnTo>
                        <a:pt x="2004" y="1271"/>
                      </a:lnTo>
                      <a:lnTo>
                        <a:pt x="1970" y="1301"/>
                      </a:lnTo>
                      <a:lnTo>
                        <a:pt x="1935" y="1330"/>
                      </a:lnTo>
                      <a:lnTo>
                        <a:pt x="1899" y="1358"/>
                      </a:lnTo>
                      <a:lnTo>
                        <a:pt x="1860" y="1385"/>
                      </a:lnTo>
                      <a:lnTo>
                        <a:pt x="1819" y="1409"/>
                      </a:lnTo>
                      <a:lnTo>
                        <a:pt x="1778" y="1433"/>
                      </a:lnTo>
                      <a:lnTo>
                        <a:pt x="1734" y="1455"/>
                      </a:lnTo>
                      <a:lnTo>
                        <a:pt x="1689" y="1476"/>
                      </a:lnTo>
                      <a:lnTo>
                        <a:pt x="1642" y="1495"/>
                      </a:lnTo>
                      <a:lnTo>
                        <a:pt x="1594" y="1513"/>
                      </a:lnTo>
                      <a:lnTo>
                        <a:pt x="1545" y="1528"/>
                      </a:lnTo>
                      <a:lnTo>
                        <a:pt x="1495" y="1542"/>
                      </a:lnTo>
                      <a:lnTo>
                        <a:pt x="1443" y="1555"/>
                      </a:lnTo>
                      <a:lnTo>
                        <a:pt x="1390" y="1567"/>
                      </a:lnTo>
                      <a:lnTo>
                        <a:pt x="1336" y="1575"/>
                      </a:lnTo>
                      <a:lnTo>
                        <a:pt x="1282" y="1582"/>
                      </a:lnTo>
                      <a:lnTo>
                        <a:pt x="1226" y="1588"/>
                      </a:lnTo>
                      <a:lnTo>
                        <a:pt x="1169" y="1590"/>
                      </a:lnTo>
                      <a:lnTo>
                        <a:pt x="1112" y="1591"/>
                      </a:lnTo>
                      <a:lnTo>
                        <a:pt x="1079" y="1591"/>
                      </a:lnTo>
                      <a:lnTo>
                        <a:pt x="1045" y="1590"/>
                      </a:lnTo>
                      <a:lnTo>
                        <a:pt x="1013" y="1588"/>
                      </a:lnTo>
                      <a:lnTo>
                        <a:pt x="979" y="1586"/>
                      </a:lnTo>
                      <a:lnTo>
                        <a:pt x="947" y="1582"/>
                      </a:lnTo>
                      <a:lnTo>
                        <a:pt x="915" y="1579"/>
                      </a:lnTo>
                      <a:lnTo>
                        <a:pt x="882" y="1575"/>
                      </a:lnTo>
                      <a:lnTo>
                        <a:pt x="850" y="1568"/>
                      </a:lnTo>
                      <a:lnTo>
                        <a:pt x="818" y="1563"/>
                      </a:lnTo>
                      <a:lnTo>
                        <a:pt x="787" y="1557"/>
                      </a:lnTo>
                      <a:lnTo>
                        <a:pt x="756" y="1549"/>
                      </a:lnTo>
                      <a:lnTo>
                        <a:pt x="725" y="1541"/>
                      </a:lnTo>
                      <a:lnTo>
                        <a:pt x="694" y="1532"/>
                      </a:lnTo>
                      <a:lnTo>
                        <a:pt x="664" y="1523"/>
                      </a:lnTo>
                      <a:lnTo>
                        <a:pt x="634" y="1514"/>
                      </a:lnTo>
                      <a:lnTo>
                        <a:pt x="605" y="1504"/>
                      </a:lnTo>
                      <a:lnTo>
                        <a:pt x="576" y="1492"/>
                      </a:lnTo>
                      <a:lnTo>
                        <a:pt x="548" y="1480"/>
                      </a:lnTo>
                      <a:lnTo>
                        <a:pt x="519" y="1469"/>
                      </a:lnTo>
                      <a:lnTo>
                        <a:pt x="492" y="1456"/>
                      </a:lnTo>
                      <a:lnTo>
                        <a:pt x="465" y="1442"/>
                      </a:lnTo>
                      <a:lnTo>
                        <a:pt x="439" y="1429"/>
                      </a:lnTo>
                      <a:lnTo>
                        <a:pt x="413" y="1413"/>
                      </a:lnTo>
                      <a:lnTo>
                        <a:pt x="388" y="1399"/>
                      </a:lnTo>
                      <a:lnTo>
                        <a:pt x="363" y="1383"/>
                      </a:lnTo>
                      <a:lnTo>
                        <a:pt x="338" y="1367"/>
                      </a:lnTo>
                      <a:lnTo>
                        <a:pt x="315" y="1350"/>
                      </a:lnTo>
                      <a:lnTo>
                        <a:pt x="292" y="1333"/>
                      </a:lnTo>
                      <a:lnTo>
                        <a:pt x="270" y="1315"/>
                      </a:lnTo>
                      <a:lnTo>
                        <a:pt x="249" y="1297"/>
                      </a:lnTo>
                      <a:lnTo>
                        <a:pt x="227" y="1278"/>
                      </a:lnTo>
                      <a:lnTo>
                        <a:pt x="208" y="1258"/>
                      </a:lnTo>
                      <a:lnTo>
                        <a:pt x="183" y="1232"/>
                      </a:lnTo>
                      <a:lnTo>
                        <a:pt x="160" y="1206"/>
                      </a:lnTo>
                      <a:lnTo>
                        <a:pt x="138" y="1179"/>
                      </a:lnTo>
                      <a:lnTo>
                        <a:pt x="119" y="1152"/>
                      </a:lnTo>
                      <a:lnTo>
                        <a:pt x="99" y="1124"/>
                      </a:lnTo>
                      <a:lnTo>
                        <a:pt x="83" y="1097"/>
                      </a:lnTo>
                      <a:lnTo>
                        <a:pt x="67" y="1067"/>
                      </a:lnTo>
                      <a:lnTo>
                        <a:pt x="53" y="1039"/>
                      </a:lnTo>
                      <a:lnTo>
                        <a:pt x="41" y="1009"/>
                      </a:lnTo>
                      <a:lnTo>
                        <a:pt x="30" y="979"/>
                      </a:lnTo>
                      <a:lnTo>
                        <a:pt x="21" y="949"/>
                      </a:lnTo>
                      <a:lnTo>
                        <a:pt x="13" y="920"/>
                      </a:lnTo>
                      <a:lnTo>
                        <a:pt x="8" y="889"/>
                      </a:lnTo>
                      <a:lnTo>
                        <a:pt x="4" y="858"/>
                      </a:lnTo>
                      <a:lnTo>
                        <a:pt x="1" y="827"/>
                      </a:lnTo>
                      <a:lnTo>
                        <a:pt x="0" y="796"/>
                      </a:lnTo>
                      <a:lnTo>
                        <a:pt x="1" y="765"/>
                      </a:lnTo>
                      <a:lnTo>
                        <a:pt x="4" y="734"/>
                      </a:lnTo>
                      <a:lnTo>
                        <a:pt x="8" y="703"/>
                      </a:lnTo>
                      <a:lnTo>
                        <a:pt x="13" y="672"/>
                      </a:lnTo>
                      <a:lnTo>
                        <a:pt x="21" y="642"/>
                      </a:lnTo>
                      <a:lnTo>
                        <a:pt x="30" y="612"/>
                      </a:lnTo>
                      <a:lnTo>
                        <a:pt x="41" y="583"/>
                      </a:lnTo>
                      <a:lnTo>
                        <a:pt x="53" y="553"/>
                      </a:lnTo>
                      <a:lnTo>
                        <a:pt x="67" y="524"/>
                      </a:lnTo>
                      <a:lnTo>
                        <a:pt x="83" y="495"/>
                      </a:lnTo>
                      <a:lnTo>
                        <a:pt x="99" y="468"/>
                      </a:lnTo>
                      <a:lnTo>
                        <a:pt x="119" y="439"/>
                      </a:lnTo>
                      <a:lnTo>
                        <a:pt x="138" y="412"/>
                      </a:lnTo>
                      <a:lnTo>
                        <a:pt x="160" y="385"/>
                      </a:lnTo>
                      <a:lnTo>
                        <a:pt x="183" y="359"/>
                      </a:lnTo>
                      <a:lnTo>
                        <a:pt x="208" y="333"/>
                      </a:lnTo>
                      <a:lnTo>
                        <a:pt x="227" y="314"/>
                      </a:lnTo>
                      <a:lnTo>
                        <a:pt x="249" y="294"/>
                      </a:lnTo>
                      <a:lnTo>
                        <a:pt x="270" y="276"/>
                      </a:lnTo>
                      <a:lnTo>
                        <a:pt x="292" y="258"/>
                      </a:lnTo>
                      <a:lnTo>
                        <a:pt x="315" y="241"/>
                      </a:lnTo>
                      <a:lnTo>
                        <a:pt x="338" y="225"/>
                      </a:lnTo>
                      <a:lnTo>
                        <a:pt x="363" y="208"/>
                      </a:lnTo>
                      <a:lnTo>
                        <a:pt x="388" y="192"/>
                      </a:lnTo>
                      <a:lnTo>
                        <a:pt x="413" y="178"/>
                      </a:lnTo>
                      <a:lnTo>
                        <a:pt x="439" y="163"/>
                      </a:lnTo>
                      <a:lnTo>
                        <a:pt x="465" y="150"/>
                      </a:lnTo>
                      <a:lnTo>
                        <a:pt x="492" y="136"/>
                      </a:lnTo>
                      <a:lnTo>
                        <a:pt x="519" y="123"/>
                      </a:lnTo>
                      <a:lnTo>
                        <a:pt x="548" y="111"/>
                      </a:lnTo>
                      <a:lnTo>
                        <a:pt x="576" y="99"/>
                      </a:lnTo>
                      <a:lnTo>
                        <a:pt x="605" y="88"/>
                      </a:lnTo>
                      <a:lnTo>
                        <a:pt x="634" y="77"/>
                      </a:lnTo>
                      <a:lnTo>
                        <a:pt x="664" y="68"/>
                      </a:lnTo>
                      <a:lnTo>
                        <a:pt x="694" y="59"/>
                      </a:lnTo>
                      <a:lnTo>
                        <a:pt x="725" y="50"/>
                      </a:lnTo>
                      <a:lnTo>
                        <a:pt x="756" y="43"/>
                      </a:lnTo>
                      <a:lnTo>
                        <a:pt x="787" y="35"/>
                      </a:lnTo>
                      <a:lnTo>
                        <a:pt x="818" y="28"/>
                      </a:lnTo>
                      <a:lnTo>
                        <a:pt x="850" y="23"/>
                      </a:lnTo>
                      <a:lnTo>
                        <a:pt x="882" y="17"/>
                      </a:lnTo>
                      <a:lnTo>
                        <a:pt x="915" y="13"/>
                      </a:lnTo>
                      <a:lnTo>
                        <a:pt x="947" y="9"/>
                      </a:lnTo>
                      <a:lnTo>
                        <a:pt x="979" y="5"/>
                      </a:lnTo>
                      <a:lnTo>
                        <a:pt x="1013" y="4"/>
                      </a:lnTo>
                      <a:lnTo>
                        <a:pt x="1045" y="1"/>
                      </a:lnTo>
                      <a:lnTo>
                        <a:pt x="1079" y="0"/>
                      </a:lnTo>
                      <a:lnTo>
                        <a:pt x="1112" y="0"/>
                      </a:lnTo>
                      <a:lnTo>
                        <a:pt x="1146" y="0"/>
                      </a:lnTo>
                      <a:lnTo>
                        <a:pt x="1180" y="1"/>
                      </a:lnTo>
                      <a:lnTo>
                        <a:pt x="1212" y="4"/>
                      </a:lnTo>
                      <a:lnTo>
                        <a:pt x="1245" y="5"/>
                      </a:lnTo>
                      <a:lnTo>
                        <a:pt x="1278" y="9"/>
                      </a:lnTo>
                      <a:lnTo>
                        <a:pt x="1311" y="13"/>
                      </a:lnTo>
                      <a:lnTo>
                        <a:pt x="1344" y="17"/>
                      </a:lnTo>
                      <a:lnTo>
                        <a:pt x="1376" y="23"/>
                      </a:lnTo>
                      <a:lnTo>
                        <a:pt x="1407" y="28"/>
                      </a:lnTo>
                      <a:lnTo>
                        <a:pt x="1439" y="35"/>
                      </a:lnTo>
                      <a:lnTo>
                        <a:pt x="1470" y="43"/>
                      </a:lnTo>
                      <a:lnTo>
                        <a:pt x="1501" y="50"/>
                      </a:lnTo>
                      <a:lnTo>
                        <a:pt x="1531" y="59"/>
                      </a:lnTo>
                      <a:lnTo>
                        <a:pt x="1562" y="68"/>
                      </a:lnTo>
                      <a:lnTo>
                        <a:pt x="1592" y="77"/>
                      </a:lnTo>
                      <a:lnTo>
                        <a:pt x="1621" y="88"/>
                      </a:lnTo>
                      <a:lnTo>
                        <a:pt x="1650" y="99"/>
                      </a:lnTo>
                      <a:lnTo>
                        <a:pt x="1678" y="111"/>
                      </a:lnTo>
                      <a:lnTo>
                        <a:pt x="1707" y="123"/>
                      </a:lnTo>
                      <a:lnTo>
                        <a:pt x="1734" y="136"/>
                      </a:lnTo>
                      <a:lnTo>
                        <a:pt x="1761" y="150"/>
                      </a:lnTo>
                      <a:lnTo>
                        <a:pt x="1787" y="163"/>
                      </a:lnTo>
                      <a:lnTo>
                        <a:pt x="1813" y="178"/>
                      </a:lnTo>
                      <a:lnTo>
                        <a:pt x="1838" y="192"/>
                      </a:lnTo>
                      <a:lnTo>
                        <a:pt x="1863" y="208"/>
                      </a:lnTo>
                      <a:lnTo>
                        <a:pt x="1888" y="225"/>
                      </a:lnTo>
                      <a:lnTo>
                        <a:pt x="1911" y="241"/>
                      </a:lnTo>
                      <a:lnTo>
                        <a:pt x="1934" y="258"/>
                      </a:lnTo>
                      <a:lnTo>
                        <a:pt x="1956" y="276"/>
                      </a:lnTo>
                      <a:lnTo>
                        <a:pt x="1977" y="294"/>
                      </a:lnTo>
                      <a:lnTo>
                        <a:pt x="1999" y="314"/>
                      </a:lnTo>
                      <a:lnTo>
                        <a:pt x="2018" y="333"/>
                      </a:lnTo>
                      <a:lnTo>
                        <a:pt x="2043" y="359"/>
                      </a:lnTo>
                      <a:lnTo>
                        <a:pt x="2066" y="385"/>
                      </a:lnTo>
                      <a:lnTo>
                        <a:pt x="2088" y="412"/>
                      </a:lnTo>
                      <a:lnTo>
                        <a:pt x="2107" y="439"/>
                      </a:lnTo>
                      <a:lnTo>
                        <a:pt x="2127" y="468"/>
                      </a:lnTo>
                      <a:lnTo>
                        <a:pt x="2143" y="495"/>
                      </a:lnTo>
                      <a:lnTo>
                        <a:pt x="2159" y="524"/>
                      </a:lnTo>
                      <a:lnTo>
                        <a:pt x="2172" y="553"/>
                      </a:lnTo>
                      <a:lnTo>
                        <a:pt x="2185" y="583"/>
                      </a:lnTo>
                      <a:lnTo>
                        <a:pt x="2195" y="612"/>
                      </a:lnTo>
                      <a:lnTo>
                        <a:pt x="2204" y="642"/>
                      </a:lnTo>
                      <a:lnTo>
                        <a:pt x="2212" y="672"/>
                      </a:lnTo>
                      <a:lnTo>
                        <a:pt x="2217" y="703"/>
                      </a:lnTo>
                      <a:lnTo>
                        <a:pt x="2221" y="734"/>
                      </a:lnTo>
                      <a:lnTo>
                        <a:pt x="2223" y="765"/>
                      </a:lnTo>
                      <a:lnTo>
                        <a:pt x="2225" y="796"/>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64" name="Freeform 120"/>
                <p:cNvSpPr>
                  <a:spLocks/>
                </p:cNvSpPr>
                <p:nvPr/>
              </p:nvSpPr>
              <p:spPr bwMode="auto">
                <a:xfrm>
                  <a:off x="3823" y="3144"/>
                  <a:ext cx="626" cy="247"/>
                </a:xfrm>
                <a:custGeom>
                  <a:avLst/>
                  <a:gdLst>
                    <a:gd name="T0" fmla="*/ 1795 w 1876"/>
                    <a:gd name="T1" fmla="*/ 5 h 740"/>
                    <a:gd name="T2" fmla="*/ 1783 w 1876"/>
                    <a:gd name="T3" fmla="*/ 1 h 740"/>
                    <a:gd name="T4" fmla="*/ 1772 w 1876"/>
                    <a:gd name="T5" fmla="*/ 0 h 740"/>
                    <a:gd name="T6" fmla="*/ 1761 w 1876"/>
                    <a:gd name="T7" fmla="*/ 1 h 740"/>
                    <a:gd name="T8" fmla="*/ 1073 w 1876"/>
                    <a:gd name="T9" fmla="*/ 213 h 740"/>
                    <a:gd name="T10" fmla="*/ 1055 w 1876"/>
                    <a:gd name="T11" fmla="*/ 223 h 740"/>
                    <a:gd name="T12" fmla="*/ 1042 w 1876"/>
                    <a:gd name="T13" fmla="*/ 240 h 740"/>
                    <a:gd name="T14" fmla="*/ 1033 w 1876"/>
                    <a:gd name="T15" fmla="*/ 262 h 740"/>
                    <a:gd name="T16" fmla="*/ 1029 w 1876"/>
                    <a:gd name="T17" fmla="*/ 290 h 740"/>
                    <a:gd name="T18" fmla="*/ 1029 w 1876"/>
                    <a:gd name="T19" fmla="*/ 290 h 740"/>
                    <a:gd name="T20" fmla="*/ 1029 w 1876"/>
                    <a:gd name="T21" fmla="*/ 290 h 740"/>
                    <a:gd name="T22" fmla="*/ 1011 w 1876"/>
                    <a:gd name="T23" fmla="*/ 297 h 740"/>
                    <a:gd name="T24" fmla="*/ 969 w 1876"/>
                    <a:gd name="T25" fmla="*/ 312 h 740"/>
                    <a:gd name="T26" fmla="*/ 924 w 1876"/>
                    <a:gd name="T27" fmla="*/ 329 h 740"/>
                    <a:gd name="T28" fmla="*/ 878 w 1876"/>
                    <a:gd name="T29" fmla="*/ 346 h 740"/>
                    <a:gd name="T30" fmla="*/ 834 w 1876"/>
                    <a:gd name="T31" fmla="*/ 363 h 740"/>
                    <a:gd name="T32" fmla="*/ 795 w 1876"/>
                    <a:gd name="T33" fmla="*/ 377 h 740"/>
                    <a:gd name="T34" fmla="*/ 763 w 1876"/>
                    <a:gd name="T35" fmla="*/ 389 h 740"/>
                    <a:gd name="T36" fmla="*/ 741 w 1876"/>
                    <a:gd name="T37" fmla="*/ 398 h 740"/>
                    <a:gd name="T38" fmla="*/ 614 w 1876"/>
                    <a:gd name="T39" fmla="*/ 381 h 740"/>
                    <a:gd name="T40" fmla="*/ 150 w 1876"/>
                    <a:gd name="T41" fmla="*/ 740 h 740"/>
                    <a:gd name="T42" fmla="*/ 773 w 1876"/>
                    <a:gd name="T43" fmla="*/ 476 h 740"/>
                    <a:gd name="T44" fmla="*/ 1066 w 1876"/>
                    <a:gd name="T45" fmla="*/ 413 h 740"/>
                    <a:gd name="T46" fmla="*/ 1074 w 1876"/>
                    <a:gd name="T47" fmla="*/ 425 h 740"/>
                    <a:gd name="T48" fmla="*/ 1082 w 1876"/>
                    <a:gd name="T49" fmla="*/ 433 h 740"/>
                    <a:gd name="T50" fmla="*/ 1086 w 1876"/>
                    <a:gd name="T51" fmla="*/ 436 h 740"/>
                    <a:gd name="T52" fmla="*/ 1088 w 1876"/>
                    <a:gd name="T53" fmla="*/ 439 h 740"/>
                    <a:gd name="T54" fmla="*/ 1088 w 1876"/>
                    <a:gd name="T55" fmla="*/ 439 h 740"/>
                    <a:gd name="T56" fmla="*/ 1097 w 1876"/>
                    <a:gd name="T57" fmla="*/ 445 h 740"/>
                    <a:gd name="T58" fmla="*/ 1115 w 1876"/>
                    <a:gd name="T59" fmla="*/ 456 h 740"/>
                    <a:gd name="T60" fmla="*/ 1124 w 1876"/>
                    <a:gd name="T61" fmla="*/ 457 h 740"/>
                    <a:gd name="T62" fmla="*/ 1126 w 1876"/>
                    <a:gd name="T63" fmla="*/ 457 h 740"/>
                    <a:gd name="T64" fmla="*/ 1131 w 1876"/>
                    <a:gd name="T65" fmla="*/ 458 h 740"/>
                    <a:gd name="T66" fmla="*/ 1142 w 1876"/>
                    <a:gd name="T67" fmla="*/ 457 h 740"/>
                    <a:gd name="T68" fmla="*/ 1831 w 1876"/>
                    <a:gd name="T69" fmla="*/ 245 h 740"/>
                    <a:gd name="T70" fmla="*/ 1849 w 1876"/>
                    <a:gd name="T71" fmla="*/ 235 h 740"/>
                    <a:gd name="T72" fmla="*/ 1863 w 1876"/>
                    <a:gd name="T73" fmla="*/ 217 h 740"/>
                    <a:gd name="T74" fmla="*/ 1876 w 1876"/>
                    <a:gd name="T75" fmla="*/ 165 h 740"/>
                    <a:gd name="T76" fmla="*/ 1867 w 1876"/>
                    <a:gd name="T77" fmla="*/ 102 h 740"/>
                    <a:gd name="T78" fmla="*/ 1854 w 1876"/>
                    <a:gd name="T79" fmla="*/ 71 h 740"/>
                    <a:gd name="T80" fmla="*/ 1839 w 1876"/>
                    <a:gd name="T81" fmla="*/ 44 h 740"/>
                    <a:gd name="T82" fmla="*/ 1821 w 1876"/>
                    <a:gd name="T83" fmla="*/ 23 h 740"/>
                    <a:gd name="T84" fmla="*/ 1800 w 1876"/>
                    <a:gd name="T85" fmla="*/ 8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76" h="740">
                      <a:moveTo>
                        <a:pt x="1800" y="8"/>
                      </a:moveTo>
                      <a:lnTo>
                        <a:pt x="1795" y="5"/>
                      </a:lnTo>
                      <a:lnTo>
                        <a:pt x="1788" y="2"/>
                      </a:lnTo>
                      <a:lnTo>
                        <a:pt x="1783" y="1"/>
                      </a:lnTo>
                      <a:lnTo>
                        <a:pt x="1778" y="1"/>
                      </a:lnTo>
                      <a:lnTo>
                        <a:pt x="1772" y="0"/>
                      </a:lnTo>
                      <a:lnTo>
                        <a:pt x="1766" y="1"/>
                      </a:lnTo>
                      <a:lnTo>
                        <a:pt x="1761" y="1"/>
                      </a:lnTo>
                      <a:lnTo>
                        <a:pt x="1756" y="2"/>
                      </a:lnTo>
                      <a:lnTo>
                        <a:pt x="1073" y="213"/>
                      </a:lnTo>
                      <a:lnTo>
                        <a:pt x="1064" y="217"/>
                      </a:lnTo>
                      <a:lnTo>
                        <a:pt x="1055" y="223"/>
                      </a:lnTo>
                      <a:lnTo>
                        <a:pt x="1048" y="230"/>
                      </a:lnTo>
                      <a:lnTo>
                        <a:pt x="1042" y="240"/>
                      </a:lnTo>
                      <a:lnTo>
                        <a:pt x="1036" y="250"/>
                      </a:lnTo>
                      <a:lnTo>
                        <a:pt x="1033" y="262"/>
                      </a:lnTo>
                      <a:lnTo>
                        <a:pt x="1030" y="276"/>
                      </a:lnTo>
                      <a:lnTo>
                        <a:pt x="1029" y="290"/>
                      </a:lnTo>
                      <a:lnTo>
                        <a:pt x="1029" y="290"/>
                      </a:lnTo>
                      <a:lnTo>
                        <a:pt x="1029" y="290"/>
                      </a:lnTo>
                      <a:lnTo>
                        <a:pt x="1029" y="290"/>
                      </a:lnTo>
                      <a:lnTo>
                        <a:pt x="1029" y="290"/>
                      </a:lnTo>
                      <a:lnTo>
                        <a:pt x="1029" y="290"/>
                      </a:lnTo>
                      <a:lnTo>
                        <a:pt x="1011" y="297"/>
                      </a:lnTo>
                      <a:lnTo>
                        <a:pt x="990" y="305"/>
                      </a:lnTo>
                      <a:lnTo>
                        <a:pt x="969" y="312"/>
                      </a:lnTo>
                      <a:lnTo>
                        <a:pt x="946" y="321"/>
                      </a:lnTo>
                      <a:lnTo>
                        <a:pt x="924" y="329"/>
                      </a:lnTo>
                      <a:lnTo>
                        <a:pt x="901" y="338"/>
                      </a:lnTo>
                      <a:lnTo>
                        <a:pt x="878" y="346"/>
                      </a:lnTo>
                      <a:lnTo>
                        <a:pt x="856" y="355"/>
                      </a:lnTo>
                      <a:lnTo>
                        <a:pt x="834" y="363"/>
                      </a:lnTo>
                      <a:lnTo>
                        <a:pt x="814" y="371"/>
                      </a:lnTo>
                      <a:lnTo>
                        <a:pt x="795" y="377"/>
                      </a:lnTo>
                      <a:lnTo>
                        <a:pt x="778" y="383"/>
                      </a:lnTo>
                      <a:lnTo>
                        <a:pt x="763" y="389"/>
                      </a:lnTo>
                      <a:lnTo>
                        <a:pt x="751" y="394"/>
                      </a:lnTo>
                      <a:lnTo>
                        <a:pt x="741" y="398"/>
                      </a:lnTo>
                      <a:lnTo>
                        <a:pt x="734" y="400"/>
                      </a:lnTo>
                      <a:lnTo>
                        <a:pt x="614" y="381"/>
                      </a:lnTo>
                      <a:lnTo>
                        <a:pt x="0" y="569"/>
                      </a:lnTo>
                      <a:lnTo>
                        <a:pt x="150" y="740"/>
                      </a:lnTo>
                      <a:lnTo>
                        <a:pt x="776" y="548"/>
                      </a:lnTo>
                      <a:lnTo>
                        <a:pt x="773" y="476"/>
                      </a:lnTo>
                      <a:lnTo>
                        <a:pt x="1062" y="409"/>
                      </a:lnTo>
                      <a:lnTo>
                        <a:pt x="1066" y="413"/>
                      </a:lnTo>
                      <a:lnTo>
                        <a:pt x="1070" y="420"/>
                      </a:lnTo>
                      <a:lnTo>
                        <a:pt x="1074" y="425"/>
                      </a:lnTo>
                      <a:lnTo>
                        <a:pt x="1079" y="430"/>
                      </a:lnTo>
                      <a:lnTo>
                        <a:pt x="1082" y="433"/>
                      </a:lnTo>
                      <a:lnTo>
                        <a:pt x="1084" y="435"/>
                      </a:lnTo>
                      <a:lnTo>
                        <a:pt x="1086" y="436"/>
                      </a:lnTo>
                      <a:lnTo>
                        <a:pt x="1088" y="439"/>
                      </a:lnTo>
                      <a:lnTo>
                        <a:pt x="1088" y="439"/>
                      </a:lnTo>
                      <a:lnTo>
                        <a:pt x="1088" y="439"/>
                      </a:lnTo>
                      <a:lnTo>
                        <a:pt x="1088" y="439"/>
                      </a:lnTo>
                      <a:lnTo>
                        <a:pt x="1089" y="439"/>
                      </a:lnTo>
                      <a:lnTo>
                        <a:pt x="1097" y="445"/>
                      </a:lnTo>
                      <a:lnTo>
                        <a:pt x="1106" y="452"/>
                      </a:lnTo>
                      <a:lnTo>
                        <a:pt x="1115" y="456"/>
                      </a:lnTo>
                      <a:lnTo>
                        <a:pt x="1124" y="457"/>
                      </a:lnTo>
                      <a:lnTo>
                        <a:pt x="1124" y="457"/>
                      </a:lnTo>
                      <a:lnTo>
                        <a:pt x="1126" y="457"/>
                      </a:lnTo>
                      <a:lnTo>
                        <a:pt x="1126" y="457"/>
                      </a:lnTo>
                      <a:lnTo>
                        <a:pt x="1126" y="457"/>
                      </a:lnTo>
                      <a:lnTo>
                        <a:pt x="1131" y="458"/>
                      </a:lnTo>
                      <a:lnTo>
                        <a:pt x="1137" y="458"/>
                      </a:lnTo>
                      <a:lnTo>
                        <a:pt x="1142" y="457"/>
                      </a:lnTo>
                      <a:lnTo>
                        <a:pt x="1148" y="456"/>
                      </a:lnTo>
                      <a:lnTo>
                        <a:pt x="1831" y="245"/>
                      </a:lnTo>
                      <a:lnTo>
                        <a:pt x="1841" y="241"/>
                      </a:lnTo>
                      <a:lnTo>
                        <a:pt x="1849" y="235"/>
                      </a:lnTo>
                      <a:lnTo>
                        <a:pt x="1857" y="227"/>
                      </a:lnTo>
                      <a:lnTo>
                        <a:pt x="1863" y="217"/>
                      </a:lnTo>
                      <a:lnTo>
                        <a:pt x="1872" y="194"/>
                      </a:lnTo>
                      <a:lnTo>
                        <a:pt x="1876" y="165"/>
                      </a:lnTo>
                      <a:lnTo>
                        <a:pt x="1874" y="134"/>
                      </a:lnTo>
                      <a:lnTo>
                        <a:pt x="1867" y="102"/>
                      </a:lnTo>
                      <a:lnTo>
                        <a:pt x="1862" y="86"/>
                      </a:lnTo>
                      <a:lnTo>
                        <a:pt x="1854" y="71"/>
                      </a:lnTo>
                      <a:lnTo>
                        <a:pt x="1848" y="57"/>
                      </a:lnTo>
                      <a:lnTo>
                        <a:pt x="1839" y="44"/>
                      </a:lnTo>
                      <a:lnTo>
                        <a:pt x="1830" y="32"/>
                      </a:lnTo>
                      <a:lnTo>
                        <a:pt x="1821" y="23"/>
                      </a:lnTo>
                      <a:lnTo>
                        <a:pt x="1810" y="14"/>
                      </a:lnTo>
                      <a:lnTo>
                        <a:pt x="180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65" name="Freeform 121"/>
                <p:cNvSpPr>
                  <a:spLocks/>
                </p:cNvSpPr>
                <p:nvPr/>
              </p:nvSpPr>
              <p:spPr bwMode="auto">
                <a:xfrm>
                  <a:off x="4379" y="3161"/>
                  <a:ext cx="35" cy="66"/>
                </a:xfrm>
                <a:custGeom>
                  <a:avLst/>
                  <a:gdLst>
                    <a:gd name="T0" fmla="*/ 41 w 106"/>
                    <a:gd name="T1" fmla="*/ 3 h 198"/>
                    <a:gd name="T2" fmla="*/ 50 w 106"/>
                    <a:gd name="T3" fmla="*/ 8 h 198"/>
                    <a:gd name="T4" fmla="*/ 58 w 106"/>
                    <a:gd name="T5" fmla="*/ 16 h 198"/>
                    <a:gd name="T6" fmla="*/ 66 w 106"/>
                    <a:gd name="T7" fmla="*/ 25 h 198"/>
                    <a:gd name="T8" fmla="*/ 73 w 106"/>
                    <a:gd name="T9" fmla="*/ 34 h 198"/>
                    <a:gd name="T10" fmla="*/ 80 w 106"/>
                    <a:gd name="T11" fmla="*/ 45 h 198"/>
                    <a:gd name="T12" fmla="*/ 86 w 106"/>
                    <a:gd name="T13" fmla="*/ 57 h 198"/>
                    <a:gd name="T14" fmla="*/ 91 w 106"/>
                    <a:gd name="T15" fmla="*/ 70 h 198"/>
                    <a:gd name="T16" fmla="*/ 97 w 106"/>
                    <a:gd name="T17" fmla="*/ 84 h 198"/>
                    <a:gd name="T18" fmla="*/ 104 w 106"/>
                    <a:gd name="T19" fmla="*/ 115 h 198"/>
                    <a:gd name="T20" fmla="*/ 106 w 106"/>
                    <a:gd name="T21" fmla="*/ 145 h 198"/>
                    <a:gd name="T22" fmla="*/ 100 w 106"/>
                    <a:gd name="T23" fmla="*/ 169 h 198"/>
                    <a:gd name="T24" fmla="*/ 91 w 106"/>
                    <a:gd name="T25" fmla="*/ 189 h 198"/>
                    <a:gd name="T26" fmla="*/ 58 w 106"/>
                    <a:gd name="T27" fmla="*/ 198 h 198"/>
                    <a:gd name="T28" fmla="*/ 63 w 106"/>
                    <a:gd name="T29" fmla="*/ 176 h 198"/>
                    <a:gd name="T30" fmla="*/ 66 w 106"/>
                    <a:gd name="T31" fmla="*/ 151 h 198"/>
                    <a:gd name="T32" fmla="*/ 63 w 106"/>
                    <a:gd name="T33" fmla="*/ 124 h 198"/>
                    <a:gd name="T34" fmla="*/ 57 w 106"/>
                    <a:gd name="T35" fmla="*/ 96 h 198"/>
                    <a:gd name="T36" fmla="*/ 51 w 106"/>
                    <a:gd name="T37" fmla="*/ 82 h 198"/>
                    <a:gd name="T38" fmla="*/ 46 w 106"/>
                    <a:gd name="T39" fmla="*/ 69 h 198"/>
                    <a:gd name="T40" fmla="*/ 40 w 106"/>
                    <a:gd name="T41" fmla="*/ 57 h 198"/>
                    <a:gd name="T42" fmla="*/ 33 w 106"/>
                    <a:gd name="T43" fmla="*/ 45 h 198"/>
                    <a:gd name="T44" fmla="*/ 26 w 106"/>
                    <a:gd name="T45" fmla="*/ 35 h 198"/>
                    <a:gd name="T46" fmla="*/ 18 w 106"/>
                    <a:gd name="T47" fmla="*/ 26 h 198"/>
                    <a:gd name="T48" fmla="*/ 9 w 106"/>
                    <a:gd name="T49" fmla="*/ 17 h 198"/>
                    <a:gd name="T50" fmla="*/ 0 w 106"/>
                    <a:gd name="T51" fmla="*/ 11 h 198"/>
                    <a:gd name="T52" fmla="*/ 33 w 106"/>
                    <a:gd name="T53" fmla="*/ 0 h 198"/>
                    <a:gd name="T54" fmla="*/ 36 w 106"/>
                    <a:gd name="T55" fmla="*/ 1 h 198"/>
                    <a:gd name="T56" fmla="*/ 37 w 106"/>
                    <a:gd name="T57" fmla="*/ 1 h 198"/>
                    <a:gd name="T58" fmla="*/ 40 w 106"/>
                    <a:gd name="T59" fmla="*/ 1 h 198"/>
                    <a:gd name="T60" fmla="*/ 41 w 106"/>
                    <a:gd name="T61" fmla="*/ 3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 h="198">
                      <a:moveTo>
                        <a:pt x="41" y="3"/>
                      </a:moveTo>
                      <a:lnTo>
                        <a:pt x="50" y="8"/>
                      </a:lnTo>
                      <a:lnTo>
                        <a:pt x="58" y="16"/>
                      </a:lnTo>
                      <a:lnTo>
                        <a:pt x="66" y="25"/>
                      </a:lnTo>
                      <a:lnTo>
                        <a:pt x="73" y="34"/>
                      </a:lnTo>
                      <a:lnTo>
                        <a:pt x="80" y="45"/>
                      </a:lnTo>
                      <a:lnTo>
                        <a:pt x="86" y="57"/>
                      </a:lnTo>
                      <a:lnTo>
                        <a:pt x="91" y="70"/>
                      </a:lnTo>
                      <a:lnTo>
                        <a:pt x="97" y="84"/>
                      </a:lnTo>
                      <a:lnTo>
                        <a:pt x="104" y="115"/>
                      </a:lnTo>
                      <a:lnTo>
                        <a:pt x="106" y="145"/>
                      </a:lnTo>
                      <a:lnTo>
                        <a:pt x="100" y="169"/>
                      </a:lnTo>
                      <a:lnTo>
                        <a:pt x="91" y="189"/>
                      </a:lnTo>
                      <a:lnTo>
                        <a:pt x="58" y="198"/>
                      </a:lnTo>
                      <a:lnTo>
                        <a:pt x="63" y="176"/>
                      </a:lnTo>
                      <a:lnTo>
                        <a:pt x="66" y="151"/>
                      </a:lnTo>
                      <a:lnTo>
                        <a:pt x="63" y="124"/>
                      </a:lnTo>
                      <a:lnTo>
                        <a:pt x="57" y="96"/>
                      </a:lnTo>
                      <a:lnTo>
                        <a:pt x="51" y="82"/>
                      </a:lnTo>
                      <a:lnTo>
                        <a:pt x="46" y="69"/>
                      </a:lnTo>
                      <a:lnTo>
                        <a:pt x="40" y="57"/>
                      </a:lnTo>
                      <a:lnTo>
                        <a:pt x="33" y="45"/>
                      </a:lnTo>
                      <a:lnTo>
                        <a:pt x="26" y="35"/>
                      </a:lnTo>
                      <a:lnTo>
                        <a:pt x="18" y="26"/>
                      </a:lnTo>
                      <a:lnTo>
                        <a:pt x="9" y="17"/>
                      </a:lnTo>
                      <a:lnTo>
                        <a:pt x="0" y="11"/>
                      </a:lnTo>
                      <a:lnTo>
                        <a:pt x="33" y="0"/>
                      </a:lnTo>
                      <a:lnTo>
                        <a:pt x="36" y="1"/>
                      </a:lnTo>
                      <a:lnTo>
                        <a:pt x="37" y="1"/>
                      </a:lnTo>
                      <a:lnTo>
                        <a:pt x="40" y="1"/>
                      </a:lnTo>
                      <a:lnTo>
                        <a:pt x="41" y="3"/>
                      </a:lnTo>
                      <a:close/>
                    </a:path>
                  </a:pathLst>
                </a:custGeom>
                <a:solidFill>
                  <a:srgbClr val="BFDB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66" name="Freeform 122"/>
                <p:cNvSpPr>
                  <a:spLocks/>
                </p:cNvSpPr>
                <p:nvPr/>
              </p:nvSpPr>
              <p:spPr bwMode="auto">
                <a:xfrm>
                  <a:off x="4199" y="3167"/>
                  <a:ext cx="195" cy="115"/>
                </a:xfrm>
                <a:custGeom>
                  <a:avLst/>
                  <a:gdLst>
                    <a:gd name="T0" fmla="*/ 57 w 585"/>
                    <a:gd name="T1" fmla="*/ 346 h 346"/>
                    <a:gd name="T2" fmla="*/ 62 w 585"/>
                    <a:gd name="T3" fmla="*/ 323 h 346"/>
                    <a:gd name="T4" fmla="*/ 64 w 585"/>
                    <a:gd name="T5" fmla="*/ 299 h 346"/>
                    <a:gd name="T6" fmla="*/ 61 w 585"/>
                    <a:gd name="T7" fmla="*/ 272 h 346"/>
                    <a:gd name="T8" fmla="*/ 56 w 585"/>
                    <a:gd name="T9" fmla="*/ 244 h 346"/>
                    <a:gd name="T10" fmla="*/ 51 w 585"/>
                    <a:gd name="T11" fmla="*/ 230 h 346"/>
                    <a:gd name="T12" fmla="*/ 45 w 585"/>
                    <a:gd name="T13" fmla="*/ 217 h 346"/>
                    <a:gd name="T14" fmla="*/ 39 w 585"/>
                    <a:gd name="T15" fmla="*/ 206 h 346"/>
                    <a:gd name="T16" fmla="*/ 33 w 585"/>
                    <a:gd name="T17" fmla="*/ 194 h 346"/>
                    <a:gd name="T18" fmla="*/ 25 w 585"/>
                    <a:gd name="T19" fmla="*/ 184 h 346"/>
                    <a:gd name="T20" fmla="*/ 17 w 585"/>
                    <a:gd name="T21" fmla="*/ 173 h 346"/>
                    <a:gd name="T22" fmla="*/ 9 w 585"/>
                    <a:gd name="T23" fmla="*/ 166 h 346"/>
                    <a:gd name="T24" fmla="*/ 0 w 585"/>
                    <a:gd name="T25" fmla="*/ 158 h 346"/>
                    <a:gd name="T26" fmla="*/ 513 w 585"/>
                    <a:gd name="T27" fmla="*/ 0 h 346"/>
                    <a:gd name="T28" fmla="*/ 516 w 585"/>
                    <a:gd name="T29" fmla="*/ 0 h 346"/>
                    <a:gd name="T30" fmla="*/ 518 w 585"/>
                    <a:gd name="T31" fmla="*/ 2 h 346"/>
                    <a:gd name="T32" fmla="*/ 520 w 585"/>
                    <a:gd name="T33" fmla="*/ 2 h 346"/>
                    <a:gd name="T34" fmla="*/ 522 w 585"/>
                    <a:gd name="T35" fmla="*/ 3 h 346"/>
                    <a:gd name="T36" fmla="*/ 531 w 585"/>
                    <a:gd name="T37" fmla="*/ 8 h 346"/>
                    <a:gd name="T38" fmla="*/ 539 w 585"/>
                    <a:gd name="T39" fmla="*/ 14 h 346"/>
                    <a:gd name="T40" fmla="*/ 547 w 585"/>
                    <a:gd name="T41" fmla="*/ 24 h 346"/>
                    <a:gd name="T42" fmla="*/ 554 w 585"/>
                    <a:gd name="T43" fmla="*/ 33 h 346"/>
                    <a:gd name="T44" fmla="*/ 561 w 585"/>
                    <a:gd name="T45" fmla="*/ 44 h 346"/>
                    <a:gd name="T46" fmla="*/ 567 w 585"/>
                    <a:gd name="T47" fmla="*/ 56 h 346"/>
                    <a:gd name="T48" fmla="*/ 573 w 585"/>
                    <a:gd name="T49" fmla="*/ 69 h 346"/>
                    <a:gd name="T50" fmla="*/ 578 w 585"/>
                    <a:gd name="T51" fmla="*/ 83 h 346"/>
                    <a:gd name="T52" fmla="*/ 584 w 585"/>
                    <a:gd name="T53" fmla="*/ 115 h 346"/>
                    <a:gd name="T54" fmla="*/ 585 w 585"/>
                    <a:gd name="T55" fmla="*/ 145 h 346"/>
                    <a:gd name="T56" fmla="*/ 582 w 585"/>
                    <a:gd name="T57" fmla="*/ 169 h 346"/>
                    <a:gd name="T58" fmla="*/ 571 w 585"/>
                    <a:gd name="T59" fmla="*/ 188 h 346"/>
                    <a:gd name="T60" fmla="*/ 57 w 585"/>
                    <a:gd name="T61" fmla="*/ 34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85" h="346">
                      <a:moveTo>
                        <a:pt x="57" y="346"/>
                      </a:moveTo>
                      <a:lnTo>
                        <a:pt x="62" y="323"/>
                      </a:lnTo>
                      <a:lnTo>
                        <a:pt x="64" y="299"/>
                      </a:lnTo>
                      <a:lnTo>
                        <a:pt x="61" y="272"/>
                      </a:lnTo>
                      <a:lnTo>
                        <a:pt x="56" y="244"/>
                      </a:lnTo>
                      <a:lnTo>
                        <a:pt x="51" y="230"/>
                      </a:lnTo>
                      <a:lnTo>
                        <a:pt x="45" y="217"/>
                      </a:lnTo>
                      <a:lnTo>
                        <a:pt x="39" y="206"/>
                      </a:lnTo>
                      <a:lnTo>
                        <a:pt x="33" y="194"/>
                      </a:lnTo>
                      <a:lnTo>
                        <a:pt x="25" y="184"/>
                      </a:lnTo>
                      <a:lnTo>
                        <a:pt x="17" y="173"/>
                      </a:lnTo>
                      <a:lnTo>
                        <a:pt x="9" y="166"/>
                      </a:lnTo>
                      <a:lnTo>
                        <a:pt x="0" y="158"/>
                      </a:lnTo>
                      <a:lnTo>
                        <a:pt x="513" y="0"/>
                      </a:lnTo>
                      <a:lnTo>
                        <a:pt x="516" y="0"/>
                      </a:lnTo>
                      <a:lnTo>
                        <a:pt x="518" y="2"/>
                      </a:lnTo>
                      <a:lnTo>
                        <a:pt x="520" y="2"/>
                      </a:lnTo>
                      <a:lnTo>
                        <a:pt x="522" y="3"/>
                      </a:lnTo>
                      <a:lnTo>
                        <a:pt x="531" y="8"/>
                      </a:lnTo>
                      <a:lnTo>
                        <a:pt x="539" y="14"/>
                      </a:lnTo>
                      <a:lnTo>
                        <a:pt x="547" y="24"/>
                      </a:lnTo>
                      <a:lnTo>
                        <a:pt x="554" y="33"/>
                      </a:lnTo>
                      <a:lnTo>
                        <a:pt x="561" y="44"/>
                      </a:lnTo>
                      <a:lnTo>
                        <a:pt x="567" y="56"/>
                      </a:lnTo>
                      <a:lnTo>
                        <a:pt x="573" y="69"/>
                      </a:lnTo>
                      <a:lnTo>
                        <a:pt x="578" y="83"/>
                      </a:lnTo>
                      <a:lnTo>
                        <a:pt x="584" y="115"/>
                      </a:lnTo>
                      <a:lnTo>
                        <a:pt x="585" y="145"/>
                      </a:lnTo>
                      <a:lnTo>
                        <a:pt x="582" y="169"/>
                      </a:lnTo>
                      <a:lnTo>
                        <a:pt x="571" y="188"/>
                      </a:lnTo>
                      <a:lnTo>
                        <a:pt x="57" y="346"/>
                      </a:lnTo>
                      <a:close/>
                    </a:path>
                  </a:pathLst>
                </a:custGeom>
                <a:solidFill>
                  <a:srgbClr val="846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67" name="Freeform 123"/>
                <p:cNvSpPr>
                  <a:spLocks/>
                </p:cNvSpPr>
                <p:nvPr/>
              </p:nvSpPr>
              <p:spPr bwMode="auto">
                <a:xfrm>
                  <a:off x="3856" y="3243"/>
                  <a:ext cx="343" cy="123"/>
                </a:xfrm>
                <a:custGeom>
                  <a:avLst/>
                  <a:gdLst>
                    <a:gd name="T0" fmla="*/ 1025 w 1030"/>
                    <a:gd name="T1" fmla="*/ 34 h 370"/>
                    <a:gd name="T2" fmla="*/ 1018 w 1030"/>
                    <a:gd name="T3" fmla="*/ 19 h 370"/>
                    <a:gd name="T4" fmla="*/ 1012 w 1030"/>
                    <a:gd name="T5" fmla="*/ 9 h 370"/>
                    <a:gd name="T6" fmla="*/ 1005 w 1030"/>
                    <a:gd name="T7" fmla="*/ 2 h 370"/>
                    <a:gd name="T8" fmla="*/ 1001 w 1030"/>
                    <a:gd name="T9" fmla="*/ 0 h 370"/>
                    <a:gd name="T10" fmla="*/ 640 w 1030"/>
                    <a:gd name="T11" fmla="*/ 134 h 370"/>
                    <a:gd name="T12" fmla="*/ 520 w 1030"/>
                    <a:gd name="T13" fmla="*/ 115 h 370"/>
                    <a:gd name="T14" fmla="*/ 0 w 1030"/>
                    <a:gd name="T15" fmla="*/ 273 h 370"/>
                    <a:gd name="T16" fmla="*/ 102 w 1030"/>
                    <a:gd name="T17" fmla="*/ 370 h 370"/>
                    <a:gd name="T18" fmla="*/ 641 w 1030"/>
                    <a:gd name="T19" fmla="*/ 205 h 370"/>
                    <a:gd name="T20" fmla="*/ 647 w 1030"/>
                    <a:gd name="T21" fmla="*/ 184 h 370"/>
                    <a:gd name="T22" fmla="*/ 646 w 1030"/>
                    <a:gd name="T23" fmla="*/ 159 h 370"/>
                    <a:gd name="T24" fmla="*/ 658 w 1030"/>
                    <a:gd name="T25" fmla="*/ 155 h 370"/>
                    <a:gd name="T26" fmla="*/ 1026 w 1030"/>
                    <a:gd name="T27" fmla="*/ 80 h 370"/>
                    <a:gd name="T28" fmla="*/ 1029 w 1030"/>
                    <a:gd name="T29" fmla="*/ 76 h 370"/>
                    <a:gd name="T30" fmla="*/ 1030 w 1030"/>
                    <a:gd name="T31" fmla="*/ 67 h 370"/>
                    <a:gd name="T32" fmla="*/ 1029 w 1030"/>
                    <a:gd name="T33" fmla="*/ 51 h 370"/>
                    <a:gd name="T34" fmla="*/ 1025 w 1030"/>
                    <a:gd name="T35" fmla="*/ 34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0" h="370">
                      <a:moveTo>
                        <a:pt x="1025" y="34"/>
                      </a:moveTo>
                      <a:lnTo>
                        <a:pt x="1018" y="19"/>
                      </a:lnTo>
                      <a:lnTo>
                        <a:pt x="1012" y="9"/>
                      </a:lnTo>
                      <a:lnTo>
                        <a:pt x="1005" y="2"/>
                      </a:lnTo>
                      <a:lnTo>
                        <a:pt x="1001" y="0"/>
                      </a:lnTo>
                      <a:lnTo>
                        <a:pt x="640" y="134"/>
                      </a:lnTo>
                      <a:lnTo>
                        <a:pt x="520" y="115"/>
                      </a:lnTo>
                      <a:lnTo>
                        <a:pt x="0" y="273"/>
                      </a:lnTo>
                      <a:lnTo>
                        <a:pt x="102" y="370"/>
                      </a:lnTo>
                      <a:lnTo>
                        <a:pt x="641" y="205"/>
                      </a:lnTo>
                      <a:lnTo>
                        <a:pt x="647" y="184"/>
                      </a:lnTo>
                      <a:lnTo>
                        <a:pt x="646" y="159"/>
                      </a:lnTo>
                      <a:lnTo>
                        <a:pt x="658" y="155"/>
                      </a:lnTo>
                      <a:lnTo>
                        <a:pt x="1026" y="80"/>
                      </a:lnTo>
                      <a:lnTo>
                        <a:pt x="1029" y="76"/>
                      </a:lnTo>
                      <a:lnTo>
                        <a:pt x="1030" y="67"/>
                      </a:lnTo>
                      <a:lnTo>
                        <a:pt x="1029" y="51"/>
                      </a:lnTo>
                      <a:lnTo>
                        <a:pt x="1025" y="34"/>
                      </a:lnTo>
                      <a:close/>
                    </a:path>
                  </a:pathLst>
                </a:custGeom>
                <a:solidFill>
                  <a:srgbClr val="B5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68" name="Freeform 124"/>
                <p:cNvSpPr>
                  <a:spLocks/>
                </p:cNvSpPr>
                <p:nvPr/>
              </p:nvSpPr>
              <p:spPr bwMode="auto">
                <a:xfrm>
                  <a:off x="4177" y="3224"/>
                  <a:ext cx="34" cy="63"/>
                </a:xfrm>
                <a:custGeom>
                  <a:avLst/>
                  <a:gdLst>
                    <a:gd name="T0" fmla="*/ 42 w 103"/>
                    <a:gd name="T1" fmla="*/ 4 h 189"/>
                    <a:gd name="T2" fmla="*/ 33 w 103"/>
                    <a:gd name="T3" fmla="*/ 0 h 189"/>
                    <a:gd name="T4" fmla="*/ 26 w 103"/>
                    <a:gd name="T5" fmla="*/ 0 h 189"/>
                    <a:gd name="T6" fmla="*/ 18 w 103"/>
                    <a:gd name="T7" fmla="*/ 1 h 189"/>
                    <a:gd name="T8" fmla="*/ 11 w 103"/>
                    <a:gd name="T9" fmla="*/ 7 h 189"/>
                    <a:gd name="T10" fmla="*/ 7 w 103"/>
                    <a:gd name="T11" fmla="*/ 12 h 189"/>
                    <a:gd name="T12" fmla="*/ 5 w 103"/>
                    <a:gd name="T13" fmla="*/ 18 h 189"/>
                    <a:gd name="T14" fmla="*/ 2 w 103"/>
                    <a:gd name="T15" fmla="*/ 26 h 189"/>
                    <a:gd name="T16" fmla="*/ 0 w 103"/>
                    <a:gd name="T17" fmla="*/ 35 h 189"/>
                    <a:gd name="T18" fmla="*/ 0 w 103"/>
                    <a:gd name="T19" fmla="*/ 36 h 189"/>
                    <a:gd name="T20" fmla="*/ 0 w 103"/>
                    <a:gd name="T21" fmla="*/ 36 h 189"/>
                    <a:gd name="T22" fmla="*/ 0 w 103"/>
                    <a:gd name="T23" fmla="*/ 38 h 189"/>
                    <a:gd name="T24" fmla="*/ 0 w 103"/>
                    <a:gd name="T25" fmla="*/ 39 h 189"/>
                    <a:gd name="T26" fmla="*/ 13 w 103"/>
                    <a:gd name="T27" fmla="*/ 34 h 189"/>
                    <a:gd name="T28" fmla="*/ 22 w 103"/>
                    <a:gd name="T29" fmla="*/ 31 h 189"/>
                    <a:gd name="T30" fmla="*/ 27 w 103"/>
                    <a:gd name="T31" fmla="*/ 28 h 189"/>
                    <a:gd name="T32" fmla="*/ 29 w 103"/>
                    <a:gd name="T33" fmla="*/ 27 h 189"/>
                    <a:gd name="T34" fmla="*/ 36 w 103"/>
                    <a:gd name="T35" fmla="*/ 26 h 189"/>
                    <a:gd name="T36" fmla="*/ 42 w 103"/>
                    <a:gd name="T37" fmla="*/ 26 h 189"/>
                    <a:gd name="T38" fmla="*/ 48 w 103"/>
                    <a:gd name="T39" fmla="*/ 27 h 189"/>
                    <a:gd name="T40" fmla="*/ 54 w 103"/>
                    <a:gd name="T41" fmla="*/ 30 h 189"/>
                    <a:gd name="T42" fmla="*/ 64 w 103"/>
                    <a:gd name="T43" fmla="*/ 39 h 189"/>
                    <a:gd name="T44" fmla="*/ 75 w 103"/>
                    <a:gd name="T45" fmla="*/ 50 h 189"/>
                    <a:gd name="T46" fmla="*/ 84 w 103"/>
                    <a:gd name="T47" fmla="*/ 66 h 189"/>
                    <a:gd name="T48" fmla="*/ 90 w 103"/>
                    <a:gd name="T49" fmla="*/ 83 h 189"/>
                    <a:gd name="T50" fmla="*/ 94 w 103"/>
                    <a:gd name="T51" fmla="*/ 101 h 189"/>
                    <a:gd name="T52" fmla="*/ 95 w 103"/>
                    <a:gd name="T53" fmla="*/ 118 h 189"/>
                    <a:gd name="T54" fmla="*/ 93 w 103"/>
                    <a:gd name="T55" fmla="*/ 133 h 189"/>
                    <a:gd name="T56" fmla="*/ 89 w 103"/>
                    <a:gd name="T57" fmla="*/ 146 h 189"/>
                    <a:gd name="T58" fmla="*/ 84 w 103"/>
                    <a:gd name="T59" fmla="*/ 151 h 189"/>
                    <a:gd name="T60" fmla="*/ 76 w 103"/>
                    <a:gd name="T61" fmla="*/ 156 h 189"/>
                    <a:gd name="T62" fmla="*/ 70 w 103"/>
                    <a:gd name="T63" fmla="*/ 160 h 189"/>
                    <a:gd name="T64" fmla="*/ 67 w 103"/>
                    <a:gd name="T65" fmla="*/ 162 h 189"/>
                    <a:gd name="T66" fmla="*/ 53 w 103"/>
                    <a:gd name="T67" fmla="*/ 182 h 189"/>
                    <a:gd name="T68" fmla="*/ 53 w 103"/>
                    <a:gd name="T69" fmla="*/ 182 h 189"/>
                    <a:gd name="T70" fmla="*/ 51 w 103"/>
                    <a:gd name="T71" fmla="*/ 181 h 189"/>
                    <a:gd name="T72" fmla="*/ 50 w 103"/>
                    <a:gd name="T73" fmla="*/ 180 h 189"/>
                    <a:gd name="T74" fmla="*/ 50 w 103"/>
                    <a:gd name="T75" fmla="*/ 180 h 189"/>
                    <a:gd name="T76" fmla="*/ 54 w 103"/>
                    <a:gd name="T77" fmla="*/ 182 h 189"/>
                    <a:gd name="T78" fmla="*/ 58 w 103"/>
                    <a:gd name="T79" fmla="*/ 184 h 189"/>
                    <a:gd name="T80" fmla="*/ 62 w 103"/>
                    <a:gd name="T81" fmla="*/ 186 h 189"/>
                    <a:gd name="T82" fmla="*/ 66 w 103"/>
                    <a:gd name="T83" fmla="*/ 187 h 189"/>
                    <a:gd name="T84" fmla="*/ 70 w 103"/>
                    <a:gd name="T85" fmla="*/ 189 h 189"/>
                    <a:gd name="T86" fmla="*/ 73 w 103"/>
                    <a:gd name="T87" fmla="*/ 189 h 189"/>
                    <a:gd name="T88" fmla="*/ 76 w 103"/>
                    <a:gd name="T89" fmla="*/ 189 h 189"/>
                    <a:gd name="T90" fmla="*/ 80 w 103"/>
                    <a:gd name="T91" fmla="*/ 189 h 189"/>
                    <a:gd name="T92" fmla="*/ 93 w 103"/>
                    <a:gd name="T93" fmla="*/ 177 h 189"/>
                    <a:gd name="T94" fmla="*/ 102 w 103"/>
                    <a:gd name="T95" fmla="*/ 153 h 189"/>
                    <a:gd name="T96" fmla="*/ 103 w 103"/>
                    <a:gd name="T97" fmla="*/ 120 h 189"/>
                    <a:gd name="T98" fmla="*/ 95 w 103"/>
                    <a:gd name="T99" fmla="*/ 80 h 189"/>
                    <a:gd name="T100" fmla="*/ 91 w 103"/>
                    <a:gd name="T101" fmla="*/ 67 h 189"/>
                    <a:gd name="T102" fmla="*/ 86 w 103"/>
                    <a:gd name="T103" fmla="*/ 56 h 189"/>
                    <a:gd name="T104" fmla="*/ 80 w 103"/>
                    <a:gd name="T105" fmla="*/ 44 h 189"/>
                    <a:gd name="T106" fmla="*/ 73 w 103"/>
                    <a:gd name="T107" fmla="*/ 34 h 189"/>
                    <a:gd name="T108" fmla="*/ 66 w 103"/>
                    <a:gd name="T109" fmla="*/ 25 h 189"/>
                    <a:gd name="T110" fmla="*/ 58 w 103"/>
                    <a:gd name="T111" fmla="*/ 16 h 189"/>
                    <a:gd name="T112" fmla="*/ 50 w 103"/>
                    <a:gd name="T113" fmla="*/ 9 h 189"/>
                    <a:gd name="T114" fmla="*/ 42 w 103"/>
                    <a:gd name="T115" fmla="*/ 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3" h="189">
                      <a:moveTo>
                        <a:pt x="42" y="4"/>
                      </a:moveTo>
                      <a:lnTo>
                        <a:pt x="33" y="0"/>
                      </a:lnTo>
                      <a:lnTo>
                        <a:pt x="26" y="0"/>
                      </a:lnTo>
                      <a:lnTo>
                        <a:pt x="18" y="1"/>
                      </a:lnTo>
                      <a:lnTo>
                        <a:pt x="11" y="7"/>
                      </a:lnTo>
                      <a:lnTo>
                        <a:pt x="7" y="12"/>
                      </a:lnTo>
                      <a:lnTo>
                        <a:pt x="5" y="18"/>
                      </a:lnTo>
                      <a:lnTo>
                        <a:pt x="2" y="26"/>
                      </a:lnTo>
                      <a:lnTo>
                        <a:pt x="0" y="35"/>
                      </a:lnTo>
                      <a:lnTo>
                        <a:pt x="0" y="36"/>
                      </a:lnTo>
                      <a:lnTo>
                        <a:pt x="0" y="36"/>
                      </a:lnTo>
                      <a:lnTo>
                        <a:pt x="0" y="38"/>
                      </a:lnTo>
                      <a:lnTo>
                        <a:pt x="0" y="39"/>
                      </a:lnTo>
                      <a:lnTo>
                        <a:pt x="13" y="34"/>
                      </a:lnTo>
                      <a:lnTo>
                        <a:pt x="22" y="31"/>
                      </a:lnTo>
                      <a:lnTo>
                        <a:pt x="27" y="28"/>
                      </a:lnTo>
                      <a:lnTo>
                        <a:pt x="29" y="27"/>
                      </a:lnTo>
                      <a:lnTo>
                        <a:pt x="36" y="26"/>
                      </a:lnTo>
                      <a:lnTo>
                        <a:pt x="42" y="26"/>
                      </a:lnTo>
                      <a:lnTo>
                        <a:pt x="48" y="27"/>
                      </a:lnTo>
                      <a:lnTo>
                        <a:pt x="54" y="30"/>
                      </a:lnTo>
                      <a:lnTo>
                        <a:pt x="64" y="39"/>
                      </a:lnTo>
                      <a:lnTo>
                        <a:pt x="75" y="50"/>
                      </a:lnTo>
                      <a:lnTo>
                        <a:pt x="84" y="66"/>
                      </a:lnTo>
                      <a:lnTo>
                        <a:pt x="90" y="83"/>
                      </a:lnTo>
                      <a:lnTo>
                        <a:pt x="94" y="101"/>
                      </a:lnTo>
                      <a:lnTo>
                        <a:pt x="95" y="118"/>
                      </a:lnTo>
                      <a:lnTo>
                        <a:pt x="93" y="133"/>
                      </a:lnTo>
                      <a:lnTo>
                        <a:pt x="89" y="146"/>
                      </a:lnTo>
                      <a:lnTo>
                        <a:pt x="84" y="151"/>
                      </a:lnTo>
                      <a:lnTo>
                        <a:pt x="76" y="156"/>
                      </a:lnTo>
                      <a:lnTo>
                        <a:pt x="70" y="160"/>
                      </a:lnTo>
                      <a:lnTo>
                        <a:pt x="67" y="162"/>
                      </a:lnTo>
                      <a:lnTo>
                        <a:pt x="53" y="182"/>
                      </a:lnTo>
                      <a:lnTo>
                        <a:pt x="53" y="182"/>
                      </a:lnTo>
                      <a:lnTo>
                        <a:pt x="51" y="181"/>
                      </a:lnTo>
                      <a:lnTo>
                        <a:pt x="50" y="180"/>
                      </a:lnTo>
                      <a:lnTo>
                        <a:pt x="50" y="180"/>
                      </a:lnTo>
                      <a:lnTo>
                        <a:pt x="54" y="182"/>
                      </a:lnTo>
                      <a:lnTo>
                        <a:pt x="58" y="184"/>
                      </a:lnTo>
                      <a:lnTo>
                        <a:pt x="62" y="186"/>
                      </a:lnTo>
                      <a:lnTo>
                        <a:pt x="66" y="187"/>
                      </a:lnTo>
                      <a:lnTo>
                        <a:pt x="70" y="189"/>
                      </a:lnTo>
                      <a:lnTo>
                        <a:pt x="73" y="189"/>
                      </a:lnTo>
                      <a:lnTo>
                        <a:pt x="76" y="189"/>
                      </a:lnTo>
                      <a:lnTo>
                        <a:pt x="80" y="189"/>
                      </a:lnTo>
                      <a:lnTo>
                        <a:pt x="93" y="177"/>
                      </a:lnTo>
                      <a:lnTo>
                        <a:pt x="102" y="153"/>
                      </a:lnTo>
                      <a:lnTo>
                        <a:pt x="103" y="120"/>
                      </a:lnTo>
                      <a:lnTo>
                        <a:pt x="95" y="80"/>
                      </a:lnTo>
                      <a:lnTo>
                        <a:pt x="91" y="67"/>
                      </a:lnTo>
                      <a:lnTo>
                        <a:pt x="86" y="56"/>
                      </a:lnTo>
                      <a:lnTo>
                        <a:pt x="80" y="44"/>
                      </a:lnTo>
                      <a:lnTo>
                        <a:pt x="73" y="34"/>
                      </a:lnTo>
                      <a:lnTo>
                        <a:pt x="66" y="25"/>
                      </a:lnTo>
                      <a:lnTo>
                        <a:pt x="58" y="16"/>
                      </a:lnTo>
                      <a:lnTo>
                        <a:pt x="50" y="9"/>
                      </a:lnTo>
                      <a:lnTo>
                        <a:pt x="42" y="4"/>
                      </a:lnTo>
                      <a:close/>
                    </a:path>
                  </a:pathLst>
                </a:custGeom>
                <a:solidFill>
                  <a:srgbClr val="B5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69" name="Freeform 125"/>
                <p:cNvSpPr>
                  <a:spLocks/>
                </p:cNvSpPr>
                <p:nvPr/>
              </p:nvSpPr>
              <p:spPr bwMode="auto">
                <a:xfrm>
                  <a:off x="3886" y="3317"/>
                  <a:ext cx="186" cy="60"/>
                </a:xfrm>
                <a:custGeom>
                  <a:avLst/>
                  <a:gdLst>
                    <a:gd name="T0" fmla="*/ 13 w 557"/>
                    <a:gd name="T1" fmla="*/ 166 h 180"/>
                    <a:gd name="T2" fmla="*/ 557 w 557"/>
                    <a:gd name="T3" fmla="*/ 0 h 180"/>
                    <a:gd name="T4" fmla="*/ 557 w 557"/>
                    <a:gd name="T5" fmla="*/ 9 h 180"/>
                    <a:gd name="T6" fmla="*/ 0 w 557"/>
                    <a:gd name="T7" fmla="*/ 180 h 180"/>
                    <a:gd name="T8" fmla="*/ 13 w 557"/>
                    <a:gd name="T9" fmla="*/ 166 h 180"/>
                  </a:gdLst>
                  <a:ahLst/>
                  <a:cxnLst>
                    <a:cxn ang="0">
                      <a:pos x="T0" y="T1"/>
                    </a:cxn>
                    <a:cxn ang="0">
                      <a:pos x="T2" y="T3"/>
                    </a:cxn>
                    <a:cxn ang="0">
                      <a:pos x="T4" y="T5"/>
                    </a:cxn>
                    <a:cxn ang="0">
                      <a:pos x="T6" y="T7"/>
                    </a:cxn>
                    <a:cxn ang="0">
                      <a:pos x="T8" y="T9"/>
                    </a:cxn>
                  </a:cxnLst>
                  <a:rect l="0" t="0" r="r" b="b"/>
                  <a:pathLst>
                    <a:path w="557" h="180">
                      <a:moveTo>
                        <a:pt x="13" y="166"/>
                      </a:moveTo>
                      <a:lnTo>
                        <a:pt x="557" y="0"/>
                      </a:lnTo>
                      <a:lnTo>
                        <a:pt x="557" y="9"/>
                      </a:lnTo>
                      <a:lnTo>
                        <a:pt x="0" y="180"/>
                      </a:lnTo>
                      <a:lnTo>
                        <a:pt x="13" y="166"/>
                      </a:lnTo>
                      <a:close/>
                    </a:path>
                  </a:pathLst>
                </a:custGeom>
                <a:solidFill>
                  <a:srgbClr val="D8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70" name="Freeform 126"/>
                <p:cNvSpPr>
                  <a:spLocks/>
                </p:cNvSpPr>
                <p:nvPr/>
              </p:nvSpPr>
              <p:spPr bwMode="auto">
                <a:xfrm>
                  <a:off x="3841" y="3336"/>
                  <a:ext cx="44" cy="43"/>
                </a:xfrm>
                <a:custGeom>
                  <a:avLst/>
                  <a:gdLst>
                    <a:gd name="T0" fmla="*/ 0 w 133"/>
                    <a:gd name="T1" fmla="*/ 8 h 129"/>
                    <a:gd name="T2" fmla="*/ 26 w 133"/>
                    <a:gd name="T3" fmla="*/ 0 h 129"/>
                    <a:gd name="T4" fmla="*/ 133 w 133"/>
                    <a:gd name="T5" fmla="*/ 101 h 129"/>
                    <a:gd name="T6" fmla="*/ 106 w 133"/>
                    <a:gd name="T7" fmla="*/ 129 h 129"/>
                    <a:gd name="T8" fmla="*/ 0 w 133"/>
                    <a:gd name="T9" fmla="*/ 8 h 129"/>
                  </a:gdLst>
                  <a:ahLst/>
                  <a:cxnLst>
                    <a:cxn ang="0">
                      <a:pos x="T0" y="T1"/>
                    </a:cxn>
                    <a:cxn ang="0">
                      <a:pos x="T2" y="T3"/>
                    </a:cxn>
                    <a:cxn ang="0">
                      <a:pos x="T4" y="T5"/>
                    </a:cxn>
                    <a:cxn ang="0">
                      <a:pos x="T6" y="T7"/>
                    </a:cxn>
                    <a:cxn ang="0">
                      <a:pos x="T8" y="T9"/>
                    </a:cxn>
                  </a:cxnLst>
                  <a:rect l="0" t="0" r="r" b="b"/>
                  <a:pathLst>
                    <a:path w="133" h="129">
                      <a:moveTo>
                        <a:pt x="0" y="8"/>
                      </a:moveTo>
                      <a:lnTo>
                        <a:pt x="26" y="0"/>
                      </a:lnTo>
                      <a:lnTo>
                        <a:pt x="133" y="101"/>
                      </a:lnTo>
                      <a:lnTo>
                        <a:pt x="106" y="129"/>
                      </a:lnTo>
                      <a:lnTo>
                        <a:pt x="0" y="8"/>
                      </a:lnTo>
                      <a:close/>
                    </a:path>
                  </a:pathLst>
                </a:custGeom>
                <a:solidFill>
                  <a:srgbClr val="D8F7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71" name="Freeform 127"/>
                <p:cNvSpPr>
                  <a:spLocks/>
                </p:cNvSpPr>
                <p:nvPr/>
              </p:nvSpPr>
              <p:spPr bwMode="auto">
                <a:xfrm>
                  <a:off x="4398" y="3154"/>
                  <a:ext cx="41" cy="67"/>
                </a:xfrm>
                <a:custGeom>
                  <a:avLst/>
                  <a:gdLst>
                    <a:gd name="T0" fmla="*/ 99 w 123"/>
                    <a:gd name="T1" fmla="*/ 188 h 201"/>
                    <a:gd name="T2" fmla="*/ 57 w 123"/>
                    <a:gd name="T3" fmla="*/ 201 h 201"/>
                    <a:gd name="T4" fmla="*/ 62 w 123"/>
                    <a:gd name="T5" fmla="*/ 179 h 201"/>
                    <a:gd name="T6" fmla="*/ 64 w 123"/>
                    <a:gd name="T7" fmla="*/ 153 h 201"/>
                    <a:gd name="T8" fmla="*/ 62 w 123"/>
                    <a:gd name="T9" fmla="*/ 127 h 201"/>
                    <a:gd name="T10" fmla="*/ 55 w 123"/>
                    <a:gd name="T11" fmla="*/ 99 h 201"/>
                    <a:gd name="T12" fmla="*/ 50 w 123"/>
                    <a:gd name="T13" fmla="*/ 85 h 201"/>
                    <a:gd name="T14" fmla="*/ 45 w 123"/>
                    <a:gd name="T15" fmla="*/ 72 h 201"/>
                    <a:gd name="T16" fmla="*/ 39 w 123"/>
                    <a:gd name="T17" fmla="*/ 59 h 201"/>
                    <a:gd name="T18" fmla="*/ 32 w 123"/>
                    <a:gd name="T19" fmla="*/ 47 h 201"/>
                    <a:gd name="T20" fmla="*/ 24 w 123"/>
                    <a:gd name="T21" fmla="*/ 37 h 201"/>
                    <a:gd name="T22" fmla="*/ 17 w 123"/>
                    <a:gd name="T23" fmla="*/ 28 h 201"/>
                    <a:gd name="T24" fmla="*/ 9 w 123"/>
                    <a:gd name="T25" fmla="*/ 19 h 201"/>
                    <a:gd name="T26" fmla="*/ 0 w 123"/>
                    <a:gd name="T27" fmla="*/ 12 h 201"/>
                    <a:gd name="T28" fmla="*/ 41 w 123"/>
                    <a:gd name="T29" fmla="*/ 0 h 201"/>
                    <a:gd name="T30" fmla="*/ 46 w 123"/>
                    <a:gd name="T31" fmla="*/ 0 h 201"/>
                    <a:gd name="T32" fmla="*/ 51 w 123"/>
                    <a:gd name="T33" fmla="*/ 0 h 201"/>
                    <a:gd name="T34" fmla="*/ 57 w 123"/>
                    <a:gd name="T35" fmla="*/ 1 h 201"/>
                    <a:gd name="T36" fmla="*/ 62 w 123"/>
                    <a:gd name="T37" fmla="*/ 3 h 201"/>
                    <a:gd name="T38" fmla="*/ 70 w 123"/>
                    <a:gd name="T39" fmla="*/ 9 h 201"/>
                    <a:gd name="T40" fmla="*/ 77 w 123"/>
                    <a:gd name="T41" fmla="*/ 15 h 201"/>
                    <a:gd name="T42" fmla="*/ 85 w 123"/>
                    <a:gd name="T43" fmla="*/ 24 h 201"/>
                    <a:gd name="T44" fmla="*/ 93 w 123"/>
                    <a:gd name="T45" fmla="*/ 33 h 201"/>
                    <a:gd name="T46" fmla="*/ 99 w 123"/>
                    <a:gd name="T47" fmla="*/ 43 h 201"/>
                    <a:gd name="T48" fmla="*/ 106 w 123"/>
                    <a:gd name="T49" fmla="*/ 55 h 201"/>
                    <a:gd name="T50" fmla="*/ 111 w 123"/>
                    <a:gd name="T51" fmla="*/ 67 h 201"/>
                    <a:gd name="T52" fmla="*/ 115 w 123"/>
                    <a:gd name="T53" fmla="*/ 80 h 201"/>
                    <a:gd name="T54" fmla="*/ 123 w 123"/>
                    <a:gd name="T55" fmla="*/ 120 h 201"/>
                    <a:gd name="T56" fmla="*/ 121 w 123"/>
                    <a:gd name="T57" fmla="*/ 152 h 201"/>
                    <a:gd name="T58" fmla="*/ 112 w 123"/>
                    <a:gd name="T59" fmla="*/ 176 h 201"/>
                    <a:gd name="T60" fmla="*/ 99 w 123"/>
                    <a:gd name="T61" fmla="*/ 18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3" h="201">
                      <a:moveTo>
                        <a:pt x="99" y="188"/>
                      </a:moveTo>
                      <a:lnTo>
                        <a:pt x="57" y="201"/>
                      </a:lnTo>
                      <a:lnTo>
                        <a:pt x="62" y="179"/>
                      </a:lnTo>
                      <a:lnTo>
                        <a:pt x="64" y="153"/>
                      </a:lnTo>
                      <a:lnTo>
                        <a:pt x="62" y="127"/>
                      </a:lnTo>
                      <a:lnTo>
                        <a:pt x="55" y="99"/>
                      </a:lnTo>
                      <a:lnTo>
                        <a:pt x="50" y="85"/>
                      </a:lnTo>
                      <a:lnTo>
                        <a:pt x="45" y="72"/>
                      </a:lnTo>
                      <a:lnTo>
                        <a:pt x="39" y="59"/>
                      </a:lnTo>
                      <a:lnTo>
                        <a:pt x="32" y="47"/>
                      </a:lnTo>
                      <a:lnTo>
                        <a:pt x="24" y="37"/>
                      </a:lnTo>
                      <a:lnTo>
                        <a:pt x="17" y="28"/>
                      </a:lnTo>
                      <a:lnTo>
                        <a:pt x="9" y="19"/>
                      </a:lnTo>
                      <a:lnTo>
                        <a:pt x="0" y="12"/>
                      </a:lnTo>
                      <a:lnTo>
                        <a:pt x="41" y="0"/>
                      </a:lnTo>
                      <a:lnTo>
                        <a:pt x="46" y="0"/>
                      </a:lnTo>
                      <a:lnTo>
                        <a:pt x="51" y="0"/>
                      </a:lnTo>
                      <a:lnTo>
                        <a:pt x="57" y="1"/>
                      </a:lnTo>
                      <a:lnTo>
                        <a:pt x="62" y="3"/>
                      </a:lnTo>
                      <a:lnTo>
                        <a:pt x="70" y="9"/>
                      </a:lnTo>
                      <a:lnTo>
                        <a:pt x="77" y="15"/>
                      </a:lnTo>
                      <a:lnTo>
                        <a:pt x="85" y="24"/>
                      </a:lnTo>
                      <a:lnTo>
                        <a:pt x="93" y="33"/>
                      </a:lnTo>
                      <a:lnTo>
                        <a:pt x="99" y="43"/>
                      </a:lnTo>
                      <a:lnTo>
                        <a:pt x="106" y="55"/>
                      </a:lnTo>
                      <a:lnTo>
                        <a:pt x="111" y="67"/>
                      </a:lnTo>
                      <a:lnTo>
                        <a:pt x="115" y="80"/>
                      </a:lnTo>
                      <a:lnTo>
                        <a:pt x="123" y="120"/>
                      </a:lnTo>
                      <a:lnTo>
                        <a:pt x="121" y="152"/>
                      </a:lnTo>
                      <a:lnTo>
                        <a:pt x="112" y="176"/>
                      </a:lnTo>
                      <a:lnTo>
                        <a:pt x="99" y="188"/>
                      </a:lnTo>
                      <a:close/>
                    </a:path>
                  </a:pathLst>
                </a:custGeom>
                <a:solidFill>
                  <a:srgbClr val="846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72" name="Freeform 128"/>
                <p:cNvSpPr>
                  <a:spLocks/>
                </p:cNvSpPr>
                <p:nvPr/>
              </p:nvSpPr>
              <p:spPr bwMode="auto">
                <a:xfrm>
                  <a:off x="3849" y="2970"/>
                  <a:ext cx="379" cy="152"/>
                </a:xfrm>
                <a:custGeom>
                  <a:avLst/>
                  <a:gdLst>
                    <a:gd name="T0" fmla="*/ 0 w 1136"/>
                    <a:gd name="T1" fmla="*/ 0 h 457"/>
                    <a:gd name="T2" fmla="*/ 2 w 1136"/>
                    <a:gd name="T3" fmla="*/ 23 h 457"/>
                    <a:gd name="T4" fmla="*/ 5 w 1136"/>
                    <a:gd name="T5" fmla="*/ 46 h 457"/>
                    <a:gd name="T6" fmla="*/ 9 w 1136"/>
                    <a:gd name="T7" fmla="*/ 68 h 457"/>
                    <a:gd name="T8" fmla="*/ 14 w 1136"/>
                    <a:gd name="T9" fmla="*/ 91 h 457"/>
                    <a:gd name="T10" fmla="*/ 19 w 1136"/>
                    <a:gd name="T11" fmla="*/ 113 h 457"/>
                    <a:gd name="T12" fmla="*/ 27 w 1136"/>
                    <a:gd name="T13" fmla="*/ 135 h 457"/>
                    <a:gd name="T14" fmla="*/ 34 w 1136"/>
                    <a:gd name="T15" fmla="*/ 157 h 457"/>
                    <a:gd name="T16" fmla="*/ 42 w 1136"/>
                    <a:gd name="T17" fmla="*/ 179 h 457"/>
                    <a:gd name="T18" fmla="*/ 706 w 1136"/>
                    <a:gd name="T19" fmla="*/ 457 h 457"/>
                    <a:gd name="T20" fmla="*/ 1136 w 1136"/>
                    <a:gd name="T21" fmla="*/ 218 h 457"/>
                    <a:gd name="T22" fmla="*/ 335 w 1136"/>
                    <a:gd name="T23" fmla="*/ 45 h 457"/>
                    <a:gd name="T24" fmla="*/ 0 w 1136"/>
                    <a:gd name="T25"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6" h="457">
                      <a:moveTo>
                        <a:pt x="0" y="0"/>
                      </a:moveTo>
                      <a:lnTo>
                        <a:pt x="2" y="23"/>
                      </a:lnTo>
                      <a:lnTo>
                        <a:pt x="5" y="46"/>
                      </a:lnTo>
                      <a:lnTo>
                        <a:pt x="9" y="68"/>
                      </a:lnTo>
                      <a:lnTo>
                        <a:pt x="14" y="91"/>
                      </a:lnTo>
                      <a:lnTo>
                        <a:pt x="19" y="113"/>
                      </a:lnTo>
                      <a:lnTo>
                        <a:pt x="27" y="135"/>
                      </a:lnTo>
                      <a:lnTo>
                        <a:pt x="34" y="157"/>
                      </a:lnTo>
                      <a:lnTo>
                        <a:pt x="42" y="179"/>
                      </a:lnTo>
                      <a:lnTo>
                        <a:pt x="706" y="457"/>
                      </a:lnTo>
                      <a:lnTo>
                        <a:pt x="1136" y="218"/>
                      </a:lnTo>
                      <a:lnTo>
                        <a:pt x="335" y="45"/>
                      </a:lnTo>
                      <a:lnTo>
                        <a:pt x="0" y="0"/>
                      </a:lnTo>
                      <a:close/>
                    </a:path>
                  </a:pathLst>
                </a:custGeom>
                <a:solidFill>
                  <a:srgbClr val="00000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73" name="Freeform 129"/>
                <p:cNvSpPr>
                  <a:spLocks/>
                </p:cNvSpPr>
                <p:nvPr/>
              </p:nvSpPr>
              <p:spPr bwMode="auto">
                <a:xfrm>
                  <a:off x="4112" y="2926"/>
                  <a:ext cx="447" cy="151"/>
                </a:xfrm>
                <a:custGeom>
                  <a:avLst/>
                  <a:gdLst>
                    <a:gd name="T0" fmla="*/ 618 w 1339"/>
                    <a:gd name="T1" fmla="*/ 179 h 454"/>
                    <a:gd name="T2" fmla="*/ 597 w 1339"/>
                    <a:gd name="T3" fmla="*/ 162 h 454"/>
                    <a:gd name="T4" fmla="*/ 571 w 1339"/>
                    <a:gd name="T5" fmla="*/ 144 h 454"/>
                    <a:gd name="T6" fmla="*/ 540 w 1339"/>
                    <a:gd name="T7" fmla="*/ 125 h 454"/>
                    <a:gd name="T8" fmla="*/ 507 w 1339"/>
                    <a:gd name="T9" fmla="*/ 105 h 454"/>
                    <a:gd name="T10" fmla="*/ 465 w 1339"/>
                    <a:gd name="T11" fmla="*/ 82 h 454"/>
                    <a:gd name="T12" fmla="*/ 424 w 1339"/>
                    <a:gd name="T13" fmla="*/ 62 h 454"/>
                    <a:gd name="T14" fmla="*/ 385 w 1339"/>
                    <a:gd name="T15" fmla="*/ 43 h 454"/>
                    <a:gd name="T16" fmla="*/ 348 w 1339"/>
                    <a:gd name="T17" fmla="*/ 27 h 454"/>
                    <a:gd name="T18" fmla="*/ 314 w 1339"/>
                    <a:gd name="T19" fmla="*/ 15 h 454"/>
                    <a:gd name="T20" fmla="*/ 284 w 1339"/>
                    <a:gd name="T21" fmla="*/ 6 h 454"/>
                    <a:gd name="T22" fmla="*/ 261 w 1339"/>
                    <a:gd name="T23" fmla="*/ 1 h 454"/>
                    <a:gd name="T24" fmla="*/ 243 w 1339"/>
                    <a:gd name="T25" fmla="*/ 0 h 454"/>
                    <a:gd name="T26" fmla="*/ 204 w 1339"/>
                    <a:gd name="T27" fmla="*/ 3 h 454"/>
                    <a:gd name="T28" fmla="*/ 2 w 1339"/>
                    <a:gd name="T29" fmla="*/ 24 h 454"/>
                    <a:gd name="T30" fmla="*/ 7 w 1339"/>
                    <a:gd name="T31" fmla="*/ 42 h 454"/>
                    <a:gd name="T32" fmla="*/ 40 w 1339"/>
                    <a:gd name="T33" fmla="*/ 74 h 454"/>
                    <a:gd name="T34" fmla="*/ 101 w 1339"/>
                    <a:gd name="T35" fmla="*/ 115 h 454"/>
                    <a:gd name="T36" fmla="*/ 154 w 1339"/>
                    <a:gd name="T37" fmla="*/ 146 h 454"/>
                    <a:gd name="T38" fmla="*/ 181 w 1339"/>
                    <a:gd name="T39" fmla="*/ 161 h 454"/>
                    <a:gd name="T40" fmla="*/ 208 w 1339"/>
                    <a:gd name="T41" fmla="*/ 175 h 454"/>
                    <a:gd name="T42" fmla="*/ 237 w 1339"/>
                    <a:gd name="T43" fmla="*/ 188 h 454"/>
                    <a:gd name="T44" fmla="*/ 264 w 1339"/>
                    <a:gd name="T45" fmla="*/ 201 h 454"/>
                    <a:gd name="T46" fmla="*/ 290 w 1339"/>
                    <a:gd name="T47" fmla="*/ 213 h 454"/>
                    <a:gd name="T48" fmla="*/ 313 w 1339"/>
                    <a:gd name="T49" fmla="*/ 222 h 454"/>
                    <a:gd name="T50" fmla="*/ 336 w 1339"/>
                    <a:gd name="T51" fmla="*/ 229 h 454"/>
                    <a:gd name="T52" fmla="*/ 356 w 1339"/>
                    <a:gd name="T53" fmla="*/ 236 h 454"/>
                    <a:gd name="T54" fmla="*/ 372 w 1339"/>
                    <a:gd name="T55" fmla="*/ 240 h 454"/>
                    <a:gd name="T56" fmla="*/ 387 w 1339"/>
                    <a:gd name="T57" fmla="*/ 242 h 454"/>
                    <a:gd name="T58" fmla="*/ 398 w 1339"/>
                    <a:gd name="T59" fmla="*/ 244 h 454"/>
                    <a:gd name="T60" fmla="*/ 595 w 1339"/>
                    <a:gd name="T61" fmla="*/ 227 h 454"/>
                    <a:gd name="T62" fmla="*/ 595 w 1339"/>
                    <a:gd name="T63" fmla="*/ 227 h 454"/>
                    <a:gd name="T64" fmla="*/ 595 w 1339"/>
                    <a:gd name="T65" fmla="*/ 227 h 454"/>
                    <a:gd name="T66" fmla="*/ 1306 w 1339"/>
                    <a:gd name="T67" fmla="*/ 454 h 454"/>
                    <a:gd name="T68" fmla="*/ 1323 w 1339"/>
                    <a:gd name="T69" fmla="*/ 431 h 454"/>
                    <a:gd name="T70" fmla="*/ 1339 w 1339"/>
                    <a:gd name="T71" fmla="*/ 406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9" h="454">
                      <a:moveTo>
                        <a:pt x="1339" y="406"/>
                      </a:moveTo>
                      <a:lnTo>
                        <a:pt x="618" y="179"/>
                      </a:lnTo>
                      <a:lnTo>
                        <a:pt x="607" y="171"/>
                      </a:lnTo>
                      <a:lnTo>
                        <a:pt x="597" y="162"/>
                      </a:lnTo>
                      <a:lnTo>
                        <a:pt x="584" y="153"/>
                      </a:lnTo>
                      <a:lnTo>
                        <a:pt x="571" y="144"/>
                      </a:lnTo>
                      <a:lnTo>
                        <a:pt x="556" y="135"/>
                      </a:lnTo>
                      <a:lnTo>
                        <a:pt x="540" y="125"/>
                      </a:lnTo>
                      <a:lnTo>
                        <a:pt x="525" y="116"/>
                      </a:lnTo>
                      <a:lnTo>
                        <a:pt x="507" y="105"/>
                      </a:lnTo>
                      <a:lnTo>
                        <a:pt x="486" y="94"/>
                      </a:lnTo>
                      <a:lnTo>
                        <a:pt x="465" y="82"/>
                      </a:lnTo>
                      <a:lnTo>
                        <a:pt x="445" y="72"/>
                      </a:lnTo>
                      <a:lnTo>
                        <a:pt x="424" y="62"/>
                      </a:lnTo>
                      <a:lnTo>
                        <a:pt x="405" y="53"/>
                      </a:lnTo>
                      <a:lnTo>
                        <a:pt x="385" y="43"/>
                      </a:lnTo>
                      <a:lnTo>
                        <a:pt x="366" y="34"/>
                      </a:lnTo>
                      <a:lnTo>
                        <a:pt x="348" y="27"/>
                      </a:lnTo>
                      <a:lnTo>
                        <a:pt x="331" y="20"/>
                      </a:lnTo>
                      <a:lnTo>
                        <a:pt x="314" y="15"/>
                      </a:lnTo>
                      <a:lnTo>
                        <a:pt x="299" y="10"/>
                      </a:lnTo>
                      <a:lnTo>
                        <a:pt x="284" y="6"/>
                      </a:lnTo>
                      <a:lnTo>
                        <a:pt x="272" y="2"/>
                      </a:lnTo>
                      <a:lnTo>
                        <a:pt x="261" y="1"/>
                      </a:lnTo>
                      <a:lnTo>
                        <a:pt x="251" y="0"/>
                      </a:lnTo>
                      <a:lnTo>
                        <a:pt x="243" y="0"/>
                      </a:lnTo>
                      <a:lnTo>
                        <a:pt x="204" y="3"/>
                      </a:lnTo>
                      <a:lnTo>
                        <a:pt x="204" y="3"/>
                      </a:lnTo>
                      <a:lnTo>
                        <a:pt x="12" y="20"/>
                      </a:lnTo>
                      <a:lnTo>
                        <a:pt x="2" y="24"/>
                      </a:lnTo>
                      <a:lnTo>
                        <a:pt x="0" y="32"/>
                      </a:lnTo>
                      <a:lnTo>
                        <a:pt x="7" y="42"/>
                      </a:lnTo>
                      <a:lnTo>
                        <a:pt x="20" y="58"/>
                      </a:lnTo>
                      <a:lnTo>
                        <a:pt x="40" y="74"/>
                      </a:lnTo>
                      <a:lnTo>
                        <a:pt x="67" y="94"/>
                      </a:lnTo>
                      <a:lnTo>
                        <a:pt x="101" y="115"/>
                      </a:lnTo>
                      <a:lnTo>
                        <a:pt x="140" y="138"/>
                      </a:lnTo>
                      <a:lnTo>
                        <a:pt x="154" y="146"/>
                      </a:lnTo>
                      <a:lnTo>
                        <a:pt x="167" y="153"/>
                      </a:lnTo>
                      <a:lnTo>
                        <a:pt x="181" y="161"/>
                      </a:lnTo>
                      <a:lnTo>
                        <a:pt x="195" y="167"/>
                      </a:lnTo>
                      <a:lnTo>
                        <a:pt x="208" y="175"/>
                      </a:lnTo>
                      <a:lnTo>
                        <a:pt x="222" y="182"/>
                      </a:lnTo>
                      <a:lnTo>
                        <a:pt x="237" y="188"/>
                      </a:lnTo>
                      <a:lnTo>
                        <a:pt x="250" y="195"/>
                      </a:lnTo>
                      <a:lnTo>
                        <a:pt x="264" y="201"/>
                      </a:lnTo>
                      <a:lnTo>
                        <a:pt x="277" y="206"/>
                      </a:lnTo>
                      <a:lnTo>
                        <a:pt x="290" y="213"/>
                      </a:lnTo>
                      <a:lnTo>
                        <a:pt x="301" y="217"/>
                      </a:lnTo>
                      <a:lnTo>
                        <a:pt x="313" y="222"/>
                      </a:lnTo>
                      <a:lnTo>
                        <a:pt x="325" y="226"/>
                      </a:lnTo>
                      <a:lnTo>
                        <a:pt x="336" y="229"/>
                      </a:lnTo>
                      <a:lnTo>
                        <a:pt x="346" y="233"/>
                      </a:lnTo>
                      <a:lnTo>
                        <a:pt x="356" y="236"/>
                      </a:lnTo>
                      <a:lnTo>
                        <a:pt x="365" y="239"/>
                      </a:lnTo>
                      <a:lnTo>
                        <a:pt x="372" y="240"/>
                      </a:lnTo>
                      <a:lnTo>
                        <a:pt x="380" y="242"/>
                      </a:lnTo>
                      <a:lnTo>
                        <a:pt x="387" y="242"/>
                      </a:lnTo>
                      <a:lnTo>
                        <a:pt x="393" y="244"/>
                      </a:lnTo>
                      <a:lnTo>
                        <a:pt x="398" y="244"/>
                      </a:lnTo>
                      <a:lnTo>
                        <a:pt x="403" y="244"/>
                      </a:lnTo>
                      <a:lnTo>
                        <a:pt x="595" y="227"/>
                      </a:lnTo>
                      <a:lnTo>
                        <a:pt x="595" y="227"/>
                      </a:lnTo>
                      <a:lnTo>
                        <a:pt x="595" y="227"/>
                      </a:lnTo>
                      <a:lnTo>
                        <a:pt x="595" y="227"/>
                      </a:lnTo>
                      <a:lnTo>
                        <a:pt x="595" y="227"/>
                      </a:lnTo>
                      <a:lnTo>
                        <a:pt x="604" y="226"/>
                      </a:lnTo>
                      <a:lnTo>
                        <a:pt x="1306" y="454"/>
                      </a:lnTo>
                      <a:lnTo>
                        <a:pt x="1315" y="443"/>
                      </a:lnTo>
                      <a:lnTo>
                        <a:pt x="1323" y="431"/>
                      </a:lnTo>
                      <a:lnTo>
                        <a:pt x="1331" y="419"/>
                      </a:lnTo>
                      <a:lnTo>
                        <a:pt x="1339" y="4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74" name="Freeform 130"/>
                <p:cNvSpPr>
                  <a:spLocks/>
                </p:cNvSpPr>
                <p:nvPr/>
              </p:nvSpPr>
              <p:spPr bwMode="auto">
                <a:xfrm>
                  <a:off x="4253" y="2851"/>
                  <a:ext cx="386" cy="258"/>
                </a:xfrm>
                <a:custGeom>
                  <a:avLst/>
                  <a:gdLst>
                    <a:gd name="T0" fmla="*/ 1111 w 1157"/>
                    <a:gd name="T1" fmla="*/ 625 h 775"/>
                    <a:gd name="T2" fmla="*/ 548 w 1157"/>
                    <a:gd name="T3" fmla="*/ 256 h 775"/>
                    <a:gd name="T4" fmla="*/ 544 w 1157"/>
                    <a:gd name="T5" fmla="*/ 192 h 775"/>
                    <a:gd name="T6" fmla="*/ 526 w 1157"/>
                    <a:gd name="T7" fmla="*/ 121 h 775"/>
                    <a:gd name="T8" fmla="*/ 493 w 1157"/>
                    <a:gd name="T9" fmla="*/ 59 h 775"/>
                    <a:gd name="T10" fmla="*/ 453 w 1157"/>
                    <a:gd name="T11" fmla="*/ 17 h 775"/>
                    <a:gd name="T12" fmla="*/ 411 w 1157"/>
                    <a:gd name="T13" fmla="*/ 0 h 775"/>
                    <a:gd name="T14" fmla="*/ 334 w 1157"/>
                    <a:gd name="T15" fmla="*/ 15 h 775"/>
                    <a:gd name="T16" fmla="*/ 334 w 1157"/>
                    <a:gd name="T17" fmla="*/ 15 h 775"/>
                    <a:gd name="T18" fmla="*/ 41 w 1157"/>
                    <a:gd name="T19" fmla="*/ 98 h 775"/>
                    <a:gd name="T20" fmla="*/ 14 w 1157"/>
                    <a:gd name="T21" fmla="*/ 134 h 775"/>
                    <a:gd name="T22" fmla="*/ 1 w 1157"/>
                    <a:gd name="T23" fmla="*/ 191 h 775"/>
                    <a:gd name="T24" fmla="*/ 4 w 1157"/>
                    <a:gd name="T25" fmla="*/ 261 h 775"/>
                    <a:gd name="T26" fmla="*/ 19 w 1157"/>
                    <a:gd name="T27" fmla="*/ 324 h 775"/>
                    <a:gd name="T28" fmla="*/ 38 w 1157"/>
                    <a:gd name="T29" fmla="*/ 369 h 775"/>
                    <a:gd name="T30" fmla="*/ 64 w 1157"/>
                    <a:gd name="T31" fmla="*/ 408 h 775"/>
                    <a:gd name="T32" fmla="*/ 91 w 1157"/>
                    <a:gd name="T33" fmla="*/ 436 h 775"/>
                    <a:gd name="T34" fmla="*/ 113 w 1157"/>
                    <a:gd name="T35" fmla="*/ 451 h 775"/>
                    <a:gd name="T36" fmla="*/ 128 w 1157"/>
                    <a:gd name="T37" fmla="*/ 456 h 775"/>
                    <a:gd name="T38" fmla="*/ 141 w 1157"/>
                    <a:gd name="T39" fmla="*/ 457 h 775"/>
                    <a:gd name="T40" fmla="*/ 153 w 1157"/>
                    <a:gd name="T41" fmla="*/ 457 h 775"/>
                    <a:gd name="T42" fmla="*/ 434 w 1157"/>
                    <a:gd name="T43" fmla="*/ 382 h 775"/>
                    <a:gd name="T44" fmla="*/ 434 w 1157"/>
                    <a:gd name="T45" fmla="*/ 382 h 775"/>
                    <a:gd name="T46" fmla="*/ 434 w 1157"/>
                    <a:gd name="T47" fmla="*/ 382 h 775"/>
                    <a:gd name="T48" fmla="*/ 447 w 1157"/>
                    <a:gd name="T49" fmla="*/ 380 h 775"/>
                    <a:gd name="T50" fmla="*/ 1045 w 1157"/>
                    <a:gd name="T51" fmla="*/ 767 h 775"/>
                    <a:gd name="T52" fmla="*/ 1054 w 1157"/>
                    <a:gd name="T53" fmla="*/ 770 h 775"/>
                    <a:gd name="T54" fmla="*/ 1069 w 1157"/>
                    <a:gd name="T55" fmla="*/ 774 h 775"/>
                    <a:gd name="T56" fmla="*/ 1085 w 1157"/>
                    <a:gd name="T57" fmla="*/ 775 h 775"/>
                    <a:gd name="T58" fmla="*/ 1100 w 1157"/>
                    <a:gd name="T59" fmla="*/ 772 h 775"/>
                    <a:gd name="T60" fmla="*/ 1115 w 1157"/>
                    <a:gd name="T61" fmla="*/ 767 h 775"/>
                    <a:gd name="T62" fmla="*/ 1128 w 1157"/>
                    <a:gd name="T63" fmla="*/ 758 h 775"/>
                    <a:gd name="T64" fmla="*/ 1139 w 1157"/>
                    <a:gd name="T65" fmla="*/ 748 h 775"/>
                    <a:gd name="T66" fmla="*/ 1147 w 1157"/>
                    <a:gd name="T67" fmla="*/ 735 h 775"/>
                    <a:gd name="T68" fmla="*/ 1156 w 1157"/>
                    <a:gd name="T69" fmla="*/ 713 h 775"/>
                    <a:gd name="T70" fmla="*/ 1156 w 1157"/>
                    <a:gd name="T71" fmla="*/ 683 h 775"/>
                    <a:gd name="T72" fmla="*/ 1146 w 1157"/>
                    <a:gd name="T73" fmla="*/ 655 h 775"/>
                    <a:gd name="T74" fmla="*/ 1124 w 1157"/>
                    <a:gd name="T75" fmla="*/ 63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57" h="775">
                      <a:moveTo>
                        <a:pt x="1110" y="624"/>
                      </a:moveTo>
                      <a:lnTo>
                        <a:pt x="1111" y="625"/>
                      </a:lnTo>
                      <a:lnTo>
                        <a:pt x="545" y="285"/>
                      </a:lnTo>
                      <a:lnTo>
                        <a:pt x="548" y="256"/>
                      </a:lnTo>
                      <a:lnTo>
                        <a:pt x="548" y="225"/>
                      </a:lnTo>
                      <a:lnTo>
                        <a:pt x="544" y="192"/>
                      </a:lnTo>
                      <a:lnTo>
                        <a:pt x="537" y="159"/>
                      </a:lnTo>
                      <a:lnTo>
                        <a:pt x="526" y="121"/>
                      </a:lnTo>
                      <a:lnTo>
                        <a:pt x="510" y="88"/>
                      </a:lnTo>
                      <a:lnTo>
                        <a:pt x="493" y="59"/>
                      </a:lnTo>
                      <a:lnTo>
                        <a:pt x="474" y="35"/>
                      </a:lnTo>
                      <a:lnTo>
                        <a:pt x="453" y="17"/>
                      </a:lnTo>
                      <a:lnTo>
                        <a:pt x="433" y="5"/>
                      </a:lnTo>
                      <a:lnTo>
                        <a:pt x="411" y="0"/>
                      </a:lnTo>
                      <a:lnTo>
                        <a:pt x="390" y="1"/>
                      </a:lnTo>
                      <a:lnTo>
                        <a:pt x="334" y="15"/>
                      </a:lnTo>
                      <a:lnTo>
                        <a:pt x="334" y="15"/>
                      </a:lnTo>
                      <a:lnTo>
                        <a:pt x="334" y="15"/>
                      </a:lnTo>
                      <a:lnTo>
                        <a:pt x="60" y="89"/>
                      </a:lnTo>
                      <a:lnTo>
                        <a:pt x="41" y="98"/>
                      </a:lnTo>
                      <a:lnTo>
                        <a:pt x="26" y="113"/>
                      </a:lnTo>
                      <a:lnTo>
                        <a:pt x="14" y="134"/>
                      </a:lnTo>
                      <a:lnTo>
                        <a:pt x="5" y="161"/>
                      </a:lnTo>
                      <a:lnTo>
                        <a:pt x="1" y="191"/>
                      </a:lnTo>
                      <a:lnTo>
                        <a:pt x="0" y="225"/>
                      </a:lnTo>
                      <a:lnTo>
                        <a:pt x="4" y="261"/>
                      </a:lnTo>
                      <a:lnTo>
                        <a:pt x="11" y="299"/>
                      </a:lnTo>
                      <a:lnTo>
                        <a:pt x="19" y="324"/>
                      </a:lnTo>
                      <a:lnTo>
                        <a:pt x="28" y="347"/>
                      </a:lnTo>
                      <a:lnTo>
                        <a:pt x="38" y="369"/>
                      </a:lnTo>
                      <a:lnTo>
                        <a:pt x="51" y="390"/>
                      </a:lnTo>
                      <a:lnTo>
                        <a:pt x="64" y="408"/>
                      </a:lnTo>
                      <a:lnTo>
                        <a:pt x="77" y="423"/>
                      </a:lnTo>
                      <a:lnTo>
                        <a:pt x="91" y="436"/>
                      </a:lnTo>
                      <a:lnTo>
                        <a:pt x="107" y="447"/>
                      </a:lnTo>
                      <a:lnTo>
                        <a:pt x="113" y="451"/>
                      </a:lnTo>
                      <a:lnTo>
                        <a:pt x="120" y="453"/>
                      </a:lnTo>
                      <a:lnTo>
                        <a:pt x="128" y="456"/>
                      </a:lnTo>
                      <a:lnTo>
                        <a:pt x="134" y="457"/>
                      </a:lnTo>
                      <a:lnTo>
                        <a:pt x="141" y="457"/>
                      </a:lnTo>
                      <a:lnTo>
                        <a:pt x="147" y="457"/>
                      </a:lnTo>
                      <a:lnTo>
                        <a:pt x="153" y="457"/>
                      </a:lnTo>
                      <a:lnTo>
                        <a:pt x="160" y="456"/>
                      </a:lnTo>
                      <a:lnTo>
                        <a:pt x="434" y="382"/>
                      </a:lnTo>
                      <a:lnTo>
                        <a:pt x="434" y="382"/>
                      </a:lnTo>
                      <a:lnTo>
                        <a:pt x="434" y="382"/>
                      </a:lnTo>
                      <a:lnTo>
                        <a:pt x="434" y="382"/>
                      </a:lnTo>
                      <a:lnTo>
                        <a:pt x="434" y="382"/>
                      </a:lnTo>
                      <a:lnTo>
                        <a:pt x="434" y="382"/>
                      </a:lnTo>
                      <a:lnTo>
                        <a:pt x="447" y="380"/>
                      </a:lnTo>
                      <a:lnTo>
                        <a:pt x="1045" y="767"/>
                      </a:lnTo>
                      <a:lnTo>
                        <a:pt x="1045" y="767"/>
                      </a:lnTo>
                      <a:lnTo>
                        <a:pt x="1046" y="767"/>
                      </a:lnTo>
                      <a:lnTo>
                        <a:pt x="1054" y="770"/>
                      </a:lnTo>
                      <a:lnTo>
                        <a:pt x="1062" y="772"/>
                      </a:lnTo>
                      <a:lnTo>
                        <a:pt x="1069" y="774"/>
                      </a:lnTo>
                      <a:lnTo>
                        <a:pt x="1077" y="775"/>
                      </a:lnTo>
                      <a:lnTo>
                        <a:pt x="1085" y="775"/>
                      </a:lnTo>
                      <a:lnTo>
                        <a:pt x="1093" y="774"/>
                      </a:lnTo>
                      <a:lnTo>
                        <a:pt x="1100" y="772"/>
                      </a:lnTo>
                      <a:lnTo>
                        <a:pt x="1108" y="770"/>
                      </a:lnTo>
                      <a:lnTo>
                        <a:pt x="1115" y="767"/>
                      </a:lnTo>
                      <a:lnTo>
                        <a:pt x="1122" y="763"/>
                      </a:lnTo>
                      <a:lnTo>
                        <a:pt x="1128" y="758"/>
                      </a:lnTo>
                      <a:lnTo>
                        <a:pt x="1134" y="753"/>
                      </a:lnTo>
                      <a:lnTo>
                        <a:pt x="1139" y="748"/>
                      </a:lnTo>
                      <a:lnTo>
                        <a:pt x="1143" y="741"/>
                      </a:lnTo>
                      <a:lnTo>
                        <a:pt x="1147" y="735"/>
                      </a:lnTo>
                      <a:lnTo>
                        <a:pt x="1151" y="728"/>
                      </a:lnTo>
                      <a:lnTo>
                        <a:pt x="1156" y="713"/>
                      </a:lnTo>
                      <a:lnTo>
                        <a:pt x="1157" y="699"/>
                      </a:lnTo>
                      <a:lnTo>
                        <a:pt x="1156" y="683"/>
                      </a:lnTo>
                      <a:lnTo>
                        <a:pt x="1152" y="668"/>
                      </a:lnTo>
                      <a:lnTo>
                        <a:pt x="1146" y="655"/>
                      </a:lnTo>
                      <a:lnTo>
                        <a:pt x="1135" y="642"/>
                      </a:lnTo>
                      <a:lnTo>
                        <a:pt x="1124" y="631"/>
                      </a:lnTo>
                      <a:lnTo>
                        <a:pt x="1110" y="6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75" name="Freeform 131"/>
                <p:cNvSpPr>
                  <a:spLocks/>
                </p:cNvSpPr>
                <p:nvPr/>
              </p:nvSpPr>
              <p:spPr bwMode="auto">
                <a:xfrm>
                  <a:off x="4380" y="2856"/>
                  <a:ext cx="50" cy="87"/>
                </a:xfrm>
                <a:custGeom>
                  <a:avLst/>
                  <a:gdLst>
                    <a:gd name="T0" fmla="*/ 13 w 150"/>
                    <a:gd name="T1" fmla="*/ 1 h 259"/>
                    <a:gd name="T2" fmla="*/ 30 w 150"/>
                    <a:gd name="T3" fmla="*/ 0 h 259"/>
                    <a:gd name="T4" fmla="*/ 48 w 150"/>
                    <a:gd name="T5" fmla="*/ 6 h 259"/>
                    <a:gd name="T6" fmla="*/ 66 w 150"/>
                    <a:gd name="T7" fmla="*/ 18 h 259"/>
                    <a:gd name="T8" fmla="*/ 84 w 150"/>
                    <a:gd name="T9" fmla="*/ 36 h 259"/>
                    <a:gd name="T10" fmla="*/ 101 w 150"/>
                    <a:gd name="T11" fmla="*/ 58 h 259"/>
                    <a:gd name="T12" fmla="*/ 115 w 150"/>
                    <a:gd name="T13" fmla="*/ 85 h 259"/>
                    <a:gd name="T14" fmla="*/ 129 w 150"/>
                    <a:gd name="T15" fmla="*/ 115 h 259"/>
                    <a:gd name="T16" fmla="*/ 139 w 150"/>
                    <a:gd name="T17" fmla="*/ 147 h 259"/>
                    <a:gd name="T18" fmla="*/ 146 w 150"/>
                    <a:gd name="T19" fmla="*/ 177 h 259"/>
                    <a:gd name="T20" fmla="*/ 150 w 150"/>
                    <a:gd name="T21" fmla="*/ 205 h 259"/>
                    <a:gd name="T22" fmla="*/ 150 w 150"/>
                    <a:gd name="T23" fmla="*/ 233 h 259"/>
                    <a:gd name="T24" fmla="*/ 147 w 150"/>
                    <a:gd name="T25" fmla="*/ 259 h 259"/>
                    <a:gd name="T26" fmla="*/ 114 w 150"/>
                    <a:gd name="T27" fmla="*/ 239 h 259"/>
                    <a:gd name="T28" fmla="*/ 112 w 150"/>
                    <a:gd name="T29" fmla="*/ 218 h 259"/>
                    <a:gd name="T30" fmla="*/ 110 w 150"/>
                    <a:gd name="T31" fmla="*/ 197 h 259"/>
                    <a:gd name="T32" fmla="*/ 106 w 150"/>
                    <a:gd name="T33" fmla="*/ 177 h 259"/>
                    <a:gd name="T34" fmla="*/ 102 w 150"/>
                    <a:gd name="T35" fmla="*/ 156 h 259"/>
                    <a:gd name="T36" fmla="*/ 94 w 150"/>
                    <a:gd name="T37" fmla="*/ 131 h 259"/>
                    <a:gd name="T38" fmla="*/ 85 w 150"/>
                    <a:gd name="T39" fmla="*/ 107 h 259"/>
                    <a:gd name="T40" fmla="*/ 75 w 150"/>
                    <a:gd name="T41" fmla="*/ 85 h 259"/>
                    <a:gd name="T42" fmla="*/ 62 w 150"/>
                    <a:gd name="T43" fmla="*/ 64 h 259"/>
                    <a:gd name="T44" fmla="*/ 49 w 150"/>
                    <a:gd name="T45" fmla="*/ 46 h 259"/>
                    <a:gd name="T46" fmla="*/ 36 w 150"/>
                    <a:gd name="T47" fmla="*/ 31 h 259"/>
                    <a:gd name="T48" fmla="*/ 22 w 150"/>
                    <a:gd name="T49" fmla="*/ 18 h 259"/>
                    <a:gd name="T50" fmla="*/ 6 w 150"/>
                    <a:gd name="T51" fmla="*/ 7 h 259"/>
                    <a:gd name="T52" fmla="*/ 5 w 150"/>
                    <a:gd name="T53" fmla="*/ 6 h 259"/>
                    <a:gd name="T54" fmla="*/ 4 w 150"/>
                    <a:gd name="T55" fmla="*/ 6 h 259"/>
                    <a:gd name="T56" fmla="*/ 1 w 150"/>
                    <a:gd name="T57" fmla="*/ 6 h 259"/>
                    <a:gd name="T58" fmla="*/ 0 w 150"/>
                    <a:gd name="T59" fmla="*/ 5 h 259"/>
                    <a:gd name="T60" fmla="*/ 13 w 150"/>
                    <a:gd name="T61" fmla="*/ 1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59">
                      <a:moveTo>
                        <a:pt x="13" y="1"/>
                      </a:moveTo>
                      <a:lnTo>
                        <a:pt x="30" y="0"/>
                      </a:lnTo>
                      <a:lnTo>
                        <a:pt x="48" y="6"/>
                      </a:lnTo>
                      <a:lnTo>
                        <a:pt x="66" y="18"/>
                      </a:lnTo>
                      <a:lnTo>
                        <a:pt x="84" y="36"/>
                      </a:lnTo>
                      <a:lnTo>
                        <a:pt x="101" y="58"/>
                      </a:lnTo>
                      <a:lnTo>
                        <a:pt x="115" y="85"/>
                      </a:lnTo>
                      <a:lnTo>
                        <a:pt x="129" y="115"/>
                      </a:lnTo>
                      <a:lnTo>
                        <a:pt x="139" y="147"/>
                      </a:lnTo>
                      <a:lnTo>
                        <a:pt x="146" y="177"/>
                      </a:lnTo>
                      <a:lnTo>
                        <a:pt x="150" y="205"/>
                      </a:lnTo>
                      <a:lnTo>
                        <a:pt x="150" y="233"/>
                      </a:lnTo>
                      <a:lnTo>
                        <a:pt x="147" y="259"/>
                      </a:lnTo>
                      <a:lnTo>
                        <a:pt x="114" y="239"/>
                      </a:lnTo>
                      <a:lnTo>
                        <a:pt x="112" y="218"/>
                      </a:lnTo>
                      <a:lnTo>
                        <a:pt x="110" y="197"/>
                      </a:lnTo>
                      <a:lnTo>
                        <a:pt x="106" y="177"/>
                      </a:lnTo>
                      <a:lnTo>
                        <a:pt x="102" y="156"/>
                      </a:lnTo>
                      <a:lnTo>
                        <a:pt x="94" y="131"/>
                      </a:lnTo>
                      <a:lnTo>
                        <a:pt x="85" y="107"/>
                      </a:lnTo>
                      <a:lnTo>
                        <a:pt x="75" y="85"/>
                      </a:lnTo>
                      <a:lnTo>
                        <a:pt x="62" y="64"/>
                      </a:lnTo>
                      <a:lnTo>
                        <a:pt x="49" y="46"/>
                      </a:lnTo>
                      <a:lnTo>
                        <a:pt x="36" y="31"/>
                      </a:lnTo>
                      <a:lnTo>
                        <a:pt x="22" y="18"/>
                      </a:lnTo>
                      <a:lnTo>
                        <a:pt x="6" y="7"/>
                      </a:lnTo>
                      <a:lnTo>
                        <a:pt x="5" y="6"/>
                      </a:lnTo>
                      <a:lnTo>
                        <a:pt x="4" y="6"/>
                      </a:lnTo>
                      <a:lnTo>
                        <a:pt x="1" y="6"/>
                      </a:lnTo>
                      <a:lnTo>
                        <a:pt x="0" y="5"/>
                      </a:lnTo>
                      <a:lnTo>
                        <a:pt x="13" y="1"/>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76" name="Freeform 132"/>
                <p:cNvSpPr>
                  <a:spLocks/>
                </p:cNvSpPr>
                <p:nvPr/>
              </p:nvSpPr>
              <p:spPr bwMode="auto">
                <a:xfrm>
                  <a:off x="4305" y="2861"/>
                  <a:ext cx="107" cy="128"/>
                </a:xfrm>
                <a:custGeom>
                  <a:avLst/>
                  <a:gdLst>
                    <a:gd name="T0" fmla="*/ 182 w 321"/>
                    <a:gd name="T1" fmla="*/ 151 h 383"/>
                    <a:gd name="T2" fmla="*/ 170 w 321"/>
                    <a:gd name="T3" fmla="*/ 157 h 383"/>
                    <a:gd name="T4" fmla="*/ 160 w 321"/>
                    <a:gd name="T5" fmla="*/ 165 h 383"/>
                    <a:gd name="T6" fmla="*/ 151 w 321"/>
                    <a:gd name="T7" fmla="*/ 175 h 383"/>
                    <a:gd name="T8" fmla="*/ 144 w 321"/>
                    <a:gd name="T9" fmla="*/ 188 h 383"/>
                    <a:gd name="T10" fmla="*/ 138 w 321"/>
                    <a:gd name="T11" fmla="*/ 213 h 383"/>
                    <a:gd name="T12" fmla="*/ 139 w 321"/>
                    <a:gd name="T13" fmla="*/ 236 h 383"/>
                    <a:gd name="T14" fmla="*/ 150 w 321"/>
                    <a:gd name="T15" fmla="*/ 256 h 383"/>
                    <a:gd name="T16" fmla="*/ 166 w 321"/>
                    <a:gd name="T17" fmla="*/ 268 h 383"/>
                    <a:gd name="T18" fmla="*/ 165 w 321"/>
                    <a:gd name="T19" fmla="*/ 267 h 383"/>
                    <a:gd name="T20" fmla="*/ 271 w 321"/>
                    <a:gd name="T21" fmla="*/ 336 h 383"/>
                    <a:gd name="T22" fmla="*/ 89 w 321"/>
                    <a:gd name="T23" fmla="*/ 383 h 383"/>
                    <a:gd name="T24" fmla="*/ 90 w 321"/>
                    <a:gd name="T25" fmla="*/ 382 h 383"/>
                    <a:gd name="T26" fmla="*/ 91 w 321"/>
                    <a:gd name="T27" fmla="*/ 381 h 383"/>
                    <a:gd name="T28" fmla="*/ 91 w 321"/>
                    <a:gd name="T29" fmla="*/ 380 h 383"/>
                    <a:gd name="T30" fmla="*/ 93 w 321"/>
                    <a:gd name="T31" fmla="*/ 378 h 383"/>
                    <a:gd name="T32" fmla="*/ 107 w 321"/>
                    <a:gd name="T33" fmla="*/ 343 h 383"/>
                    <a:gd name="T34" fmla="*/ 112 w 321"/>
                    <a:gd name="T35" fmla="*/ 301 h 383"/>
                    <a:gd name="T36" fmla="*/ 111 w 321"/>
                    <a:gd name="T37" fmla="*/ 253 h 383"/>
                    <a:gd name="T38" fmla="*/ 101 w 321"/>
                    <a:gd name="T39" fmla="*/ 203 h 383"/>
                    <a:gd name="T40" fmla="*/ 93 w 321"/>
                    <a:gd name="T41" fmla="*/ 175 h 383"/>
                    <a:gd name="T42" fmla="*/ 82 w 321"/>
                    <a:gd name="T43" fmla="*/ 150 h 383"/>
                    <a:gd name="T44" fmla="*/ 71 w 321"/>
                    <a:gd name="T45" fmla="*/ 126 h 383"/>
                    <a:gd name="T46" fmla="*/ 58 w 321"/>
                    <a:gd name="T47" fmla="*/ 106 h 383"/>
                    <a:gd name="T48" fmla="*/ 45 w 321"/>
                    <a:gd name="T49" fmla="*/ 88 h 383"/>
                    <a:gd name="T50" fmla="*/ 31 w 321"/>
                    <a:gd name="T51" fmla="*/ 72 h 383"/>
                    <a:gd name="T52" fmla="*/ 15 w 321"/>
                    <a:gd name="T53" fmla="*/ 60 h 383"/>
                    <a:gd name="T54" fmla="*/ 0 w 321"/>
                    <a:gd name="T55" fmla="*/ 51 h 383"/>
                    <a:gd name="T56" fmla="*/ 185 w 321"/>
                    <a:gd name="T57" fmla="*/ 1 h 383"/>
                    <a:gd name="T58" fmla="*/ 188 w 321"/>
                    <a:gd name="T59" fmla="*/ 0 h 383"/>
                    <a:gd name="T60" fmla="*/ 194 w 321"/>
                    <a:gd name="T61" fmla="*/ 0 h 383"/>
                    <a:gd name="T62" fmla="*/ 199 w 321"/>
                    <a:gd name="T63" fmla="*/ 0 h 383"/>
                    <a:gd name="T64" fmla="*/ 203 w 321"/>
                    <a:gd name="T65" fmla="*/ 1 h 383"/>
                    <a:gd name="T66" fmla="*/ 208 w 321"/>
                    <a:gd name="T67" fmla="*/ 2 h 383"/>
                    <a:gd name="T68" fmla="*/ 213 w 321"/>
                    <a:gd name="T69" fmla="*/ 4 h 383"/>
                    <a:gd name="T70" fmla="*/ 218 w 321"/>
                    <a:gd name="T71" fmla="*/ 6 h 383"/>
                    <a:gd name="T72" fmla="*/ 223 w 321"/>
                    <a:gd name="T73" fmla="*/ 9 h 383"/>
                    <a:gd name="T74" fmla="*/ 236 w 321"/>
                    <a:gd name="T75" fmla="*/ 18 h 383"/>
                    <a:gd name="T76" fmla="*/ 249 w 321"/>
                    <a:gd name="T77" fmla="*/ 31 h 383"/>
                    <a:gd name="T78" fmla="*/ 262 w 321"/>
                    <a:gd name="T79" fmla="*/ 45 h 383"/>
                    <a:gd name="T80" fmla="*/ 274 w 321"/>
                    <a:gd name="T81" fmla="*/ 62 h 383"/>
                    <a:gd name="T82" fmla="*/ 284 w 321"/>
                    <a:gd name="T83" fmla="*/ 81 h 383"/>
                    <a:gd name="T84" fmla="*/ 294 w 321"/>
                    <a:gd name="T85" fmla="*/ 102 h 383"/>
                    <a:gd name="T86" fmla="*/ 303 w 321"/>
                    <a:gd name="T87" fmla="*/ 124 h 383"/>
                    <a:gd name="T88" fmla="*/ 310 w 321"/>
                    <a:gd name="T89" fmla="*/ 147 h 383"/>
                    <a:gd name="T90" fmla="*/ 314 w 321"/>
                    <a:gd name="T91" fmla="*/ 164 h 383"/>
                    <a:gd name="T92" fmla="*/ 318 w 321"/>
                    <a:gd name="T93" fmla="*/ 179 h 383"/>
                    <a:gd name="T94" fmla="*/ 320 w 321"/>
                    <a:gd name="T95" fmla="*/ 196 h 383"/>
                    <a:gd name="T96" fmla="*/ 321 w 321"/>
                    <a:gd name="T97" fmla="*/ 213 h 383"/>
                    <a:gd name="T98" fmla="*/ 219 w 321"/>
                    <a:gd name="T99" fmla="*/ 152 h 383"/>
                    <a:gd name="T100" fmla="*/ 219 w 321"/>
                    <a:gd name="T101" fmla="*/ 152 h 383"/>
                    <a:gd name="T102" fmla="*/ 218 w 321"/>
                    <a:gd name="T103" fmla="*/ 152 h 383"/>
                    <a:gd name="T104" fmla="*/ 210 w 321"/>
                    <a:gd name="T105" fmla="*/ 150 h 383"/>
                    <a:gd name="T106" fmla="*/ 200 w 321"/>
                    <a:gd name="T107" fmla="*/ 148 h 383"/>
                    <a:gd name="T108" fmla="*/ 191 w 321"/>
                    <a:gd name="T109" fmla="*/ 148 h 383"/>
                    <a:gd name="T110" fmla="*/ 182 w 321"/>
                    <a:gd name="T111" fmla="*/ 151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1" h="383">
                      <a:moveTo>
                        <a:pt x="182" y="151"/>
                      </a:moveTo>
                      <a:lnTo>
                        <a:pt x="170" y="157"/>
                      </a:lnTo>
                      <a:lnTo>
                        <a:pt x="160" y="165"/>
                      </a:lnTo>
                      <a:lnTo>
                        <a:pt x="151" y="175"/>
                      </a:lnTo>
                      <a:lnTo>
                        <a:pt x="144" y="188"/>
                      </a:lnTo>
                      <a:lnTo>
                        <a:pt x="138" y="213"/>
                      </a:lnTo>
                      <a:lnTo>
                        <a:pt x="139" y="236"/>
                      </a:lnTo>
                      <a:lnTo>
                        <a:pt x="150" y="256"/>
                      </a:lnTo>
                      <a:lnTo>
                        <a:pt x="166" y="268"/>
                      </a:lnTo>
                      <a:lnTo>
                        <a:pt x="165" y="267"/>
                      </a:lnTo>
                      <a:lnTo>
                        <a:pt x="271" y="336"/>
                      </a:lnTo>
                      <a:lnTo>
                        <a:pt x="89" y="383"/>
                      </a:lnTo>
                      <a:lnTo>
                        <a:pt x="90" y="382"/>
                      </a:lnTo>
                      <a:lnTo>
                        <a:pt x="91" y="381"/>
                      </a:lnTo>
                      <a:lnTo>
                        <a:pt x="91" y="380"/>
                      </a:lnTo>
                      <a:lnTo>
                        <a:pt x="93" y="378"/>
                      </a:lnTo>
                      <a:lnTo>
                        <a:pt x="107" y="343"/>
                      </a:lnTo>
                      <a:lnTo>
                        <a:pt x="112" y="301"/>
                      </a:lnTo>
                      <a:lnTo>
                        <a:pt x="111" y="253"/>
                      </a:lnTo>
                      <a:lnTo>
                        <a:pt x="101" y="203"/>
                      </a:lnTo>
                      <a:lnTo>
                        <a:pt x="93" y="175"/>
                      </a:lnTo>
                      <a:lnTo>
                        <a:pt x="82" y="150"/>
                      </a:lnTo>
                      <a:lnTo>
                        <a:pt x="71" y="126"/>
                      </a:lnTo>
                      <a:lnTo>
                        <a:pt x="58" y="106"/>
                      </a:lnTo>
                      <a:lnTo>
                        <a:pt x="45" y="88"/>
                      </a:lnTo>
                      <a:lnTo>
                        <a:pt x="31" y="72"/>
                      </a:lnTo>
                      <a:lnTo>
                        <a:pt x="15" y="60"/>
                      </a:lnTo>
                      <a:lnTo>
                        <a:pt x="0" y="51"/>
                      </a:lnTo>
                      <a:lnTo>
                        <a:pt x="185" y="1"/>
                      </a:lnTo>
                      <a:lnTo>
                        <a:pt x="188" y="0"/>
                      </a:lnTo>
                      <a:lnTo>
                        <a:pt x="194" y="0"/>
                      </a:lnTo>
                      <a:lnTo>
                        <a:pt x="199" y="0"/>
                      </a:lnTo>
                      <a:lnTo>
                        <a:pt x="203" y="1"/>
                      </a:lnTo>
                      <a:lnTo>
                        <a:pt x="208" y="2"/>
                      </a:lnTo>
                      <a:lnTo>
                        <a:pt x="213" y="4"/>
                      </a:lnTo>
                      <a:lnTo>
                        <a:pt x="218" y="6"/>
                      </a:lnTo>
                      <a:lnTo>
                        <a:pt x="223" y="9"/>
                      </a:lnTo>
                      <a:lnTo>
                        <a:pt x="236" y="18"/>
                      </a:lnTo>
                      <a:lnTo>
                        <a:pt x="249" y="31"/>
                      </a:lnTo>
                      <a:lnTo>
                        <a:pt x="262" y="45"/>
                      </a:lnTo>
                      <a:lnTo>
                        <a:pt x="274" y="62"/>
                      </a:lnTo>
                      <a:lnTo>
                        <a:pt x="284" y="81"/>
                      </a:lnTo>
                      <a:lnTo>
                        <a:pt x="294" y="102"/>
                      </a:lnTo>
                      <a:lnTo>
                        <a:pt x="303" y="124"/>
                      </a:lnTo>
                      <a:lnTo>
                        <a:pt x="310" y="147"/>
                      </a:lnTo>
                      <a:lnTo>
                        <a:pt x="314" y="164"/>
                      </a:lnTo>
                      <a:lnTo>
                        <a:pt x="318" y="179"/>
                      </a:lnTo>
                      <a:lnTo>
                        <a:pt x="320" y="196"/>
                      </a:lnTo>
                      <a:lnTo>
                        <a:pt x="321" y="213"/>
                      </a:lnTo>
                      <a:lnTo>
                        <a:pt x="219" y="152"/>
                      </a:lnTo>
                      <a:lnTo>
                        <a:pt x="219" y="152"/>
                      </a:lnTo>
                      <a:lnTo>
                        <a:pt x="218" y="152"/>
                      </a:lnTo>
                      <a:lnTo>
                        <a:pt x="210" y="150"/>
                      </a:lnTo>
                      <a:lnTo>
                        <a:pt x="200" y="148"/>
                      </a:lnTo>
                      <a:lnTo>
                        <a:pt x="191" y="148"/>
                      </a:lnTo>
                      <a:lnTo>
                        <a:pt x="182" y="151"/>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77" name="Freeform 133"/>
                <p:cNvSpPr>
                  <a:spLocks/>
                </p:cNvSpPr>
                <p:nvPr/>
              </p:nvSpPr>
              <p:spPr bwMode="auto">
                <a:xfrm>
                  <a:off x="4289" y="2881"/>
                  <a:ext cx="47" cy="112"/>
                </a:xfrm>
                <a:custGeom>
                  <a:avLst/>
                  <a:gdLst>
                    <a:gd name="T0" fmla="*/ 102 w 142"/>
                    <a:gd name="T1" fmla="*/ 156 h 336"/>
                    <a:gd name="T2" fmla="*/ 94 w 142"/>
                    <a:gd name="T3" fmla="*/ 131 h 336"/>
                    <a:gd name="T4" fmla="*/ 85 w 142"/>
                    <a:gd name="T5" fmla="*/ 106 h 336"/>
                    <a:gd name="T6" fmla="*/ 75 w 142"/>
                    <a:gd name="T7" fmla="*/ 84 h 336"/>
                    <a:gd name="T8" fmla="*/ 62 w 142"/>
                    <a:gd name="T9" fmla="*/ 64 h 336"/>
                    <a:gd name="T10" fmla="*/ 49 w 142"/>
                    <a:gd name="T11" fmla="*/ 46 h 336"/>
                    <a:gd name="T12" fmla="*/ 36 w 142"/>
                    <a:gd name="T13" fmla="*/ 30 h 336"/>
                    <a:gd name="T14" fmla="*/ 22 w 142"/>
                    <a:gd name="T15" fmla="*/ 17 h 336"/>
                    <a:gd name="T16" fmla="*/ 6 w 142"/>
                    <a:gd name="T17" fmla="*/ 7 h 336"/>
                    <a:gd name="T18" fmla="*/ 5 w 142"/>
                    <a:gd name="T19" fmla="*/ 6 h 336"/>
                    <a:gd name="T20" fmla="*/ 4 w 142"/>
                    <a:gd name="T21" fmla="*/ 4 h 336"/>
                    <a:gd name="T22" fmla="*/ 1 w 142"/>
                    <a:gd name="T23" fmla="*/ 4 h 336"/>
                    <a:gd name="T24" fmla="*/ 0 w 142"/>
                    <a:gd name="T25" fmla="*/ 3 h 336"/>
                    <a:gd name="T26" fmla="*/ 5 w 142"/>
                    <a:gd name="T27" fmla="*/ 2 h 336"/>
                    <a:gd name="T28" fmla="*/ 22 w 142"/>
                    <a:gd name="T29" fmla="*/ 0 h 336"/>
                    <a:gd name="T30" fmla="*/ 40 w 142"/>
                    <a:gd name="T31" fmla="*/ 7 h 336"/>
                    <a:gd name="T32" fmla="*/ 58 w 142"/>
                    <a:gd name="T33" fmla="*/ 19 h 336"/>
                    <a:gd name="T34" fmla="*/ 76 w 142"/>
                    <a:gd name="T35" fmla="*/ 37 h 336"/>
                    <a:gd name="T36" fmla="*/ 93 w 142"/>
                    <a:gd name="T37" fmla="*/ 59 h 336"/>
                    <a:gd name="T38" fmla="*/ 107 w 142"/>
                    <a:gd name="T39" fmla="*/ 86 h 336"/>
                    <a:gd name="T40" fmla="*/ 121 w 142"/>
                    <a:gd name="T41" fmla="*/ 115 h 336"/>
                    <a:gd name="T42" fmla="*/ 132 w 142"/>
                    <a:gd name="T43" fmla="*/ 148 h 336"/>
                    <a:gd name="T44" fmla="*/ 141 w 142"/>
                    <a:gd name="T45" fmla="*/ 194 h 336"/>
                    <a:gd name="T46" fmla="*/ 142 w 142"/>
                    <a:gd name="T47" fmla="*/ 238 h 336"/>
                    <a:gd name="T48" fmla="*/ 137 w 142"/>
                    <a:gd name="T49" fmla="*/ 278 h 336"/>
                    <a:gd name="T50" fmla="*/ 125 w 142"/>
                    <a:gd name="T51" fmla="*/ 309 h 336"/>
                    <a:gd name="T52" fmla="*/ 119 w 142"/>
                    <a:gd name="T53" fmla="*/ 318 h 336"/>
                    <a:gd name="T54" fmla="*/ 112 w 142"/>
                    <a:gd name="T55" fmla="*/ 326 h 336"/>
                    <a:gd name="T56" fmla="*/ 103 w 142"/>
                    <a:gd name="T57" fmla="*/ 331 h 336"/>
                    <a:gd name="T58" fmla="*/ 94 w 142"/>
                    <a:gd name="T59" fmla="*/ 335 h 336"/>
                    <a:gd name="T60" fmla="*/ 90 w 142"/>
                    <a:gd name="T61" fmla="*/ 336 h 336"/>
                    <a:gd name="T62" fmla="*/ 106 w 142"/>
                    <a:gd name="T63" fmla="*/ 303 h 336"/>
                    <a:gd name="T64" fmla="*/ 114 w 142"/>
                    <a:gd name="T65" fmla="*/ 259 h 336"/>
                    <a:gd name="T66" fmla="*/ 112 w 142"/>
                    <a:gd name="T67" fmla="*/ 210 h 336"/>
                    <a:gd name="T68" fmla="*/ 102 w 142"/>
                    <a:gd name="T69" fmla="*/ 15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 h="336">
                      <a:moveTo>
                        <a:pt x="102" y="156"/>
                      </a:moveTo>
                      <a:lnTo>
                        <a:pt x="94" y="131"/>
                      </a:lnTo>
                      <a:lnTo>
                        <a:pt x="85" y="106"/>
                      </a:lnTo>
                      <a:lnTo>
                        <a:pt x="75" y="84"/>
                      </a:lnTo>
                      <a:lnTo>
                        <a:pt x="62" y="64"/>
                      </a:lnTo>
                      <a:lnTo>
                        <a:pt x="49" y="46"/>
                      </a:lnTo>
                      <a:lnTo>
                        <a:pt x="36" y="30"/>
                      </a:lnTo>
                      <a:lnTo>
                        <a:pt x="22" y="17"/>
                      </a:lnTo>
                      <a:lnTo>
                        <a:pt x="6" y="7"/>
                      </a:lnTo>
                      <a:lnTo>
                        <a:pt x="5" y="6"/>
                      </a:lnTo>
                      <a:lnTo>
                        <a:pt x="4" y="4"/>
                      </a:lnTo>
                      <a:lnTo>
                        <a:pt x="1" y="4"/>
                      </a:lnTo>
                      <a:lnTo>
                        <a:pt x="0" y="3"/>
                      </a:lnTo>
                      <a:lnTo>
                        <a:pt x="5" y="2"/>
                      </a:lnTo>
                      <a:lnTo>
                        <a:pt x="22" y="0"/>
                      </a:lnTo>
                      <a:lnTo>
                        <a:pt x="40" y="7"/>
                      </a:lnTo>
                      <a:lnTo>
                        <a:pt x="58" y="19"/>
                      </a:lnTo>
                      <a:lnTo>
                        <a:pt x="76" y="37"/>
                      </a:lnTo>
                      <a:lnTo>
                        <a:pt x="93" y="59"/>
                      </a:lnTo>
                      <a:lnTo>
                        <a:pt x="107" y="86"/>
                      </a:lnTo>
                      <a:lnTo>
                        <a:pt x="121" y="115"/>
                      </a:lnTo>
                      <a:lnTo>
                        <a:pt x="132" y="148"/>
                      </a:lnTo>
                      <a:lnTo>
                        <a:pt x="141" y="194"/>
                      </a:lnTo>
                      <a:lnTo>
                        <a:pt x="142" y="238"/>
                      </a:lnTo>
                      <a:lnTo>
                        <a:pt x="137" y="278"/>
                      </a:lnTo>
                      <a:lnTo>
                        <a:pt x="125" y="309"/>
                      </a:lnTo>
                      <a:lnTo>
                        <a:pt x="119" y="318"/>
                      </a:lnTo>
                      <a:lnTo>
                        <a:pt x="112" y="326"/>
                      </a:lnTo>
                      <a:lnTo>
                        <a:pt x="103" y="331"/>
                      </a:lnTo>
                      <a:lnTo>
                        <a:pt x="94" y="335"/>
                      </a:lnTo>
                      <a:lnTo>
                        <a:pt x="90" y="336"/>
                      </a:lnTo>
                      <a:lnTo>
                        <a:pt x="106" y="303"/>
                      </a:lnTo>
                      <a:lnTo>
                        <a:pt x="114" y="259"/>
                      </a:lnTo>
                      <a:lnTo>
                        <a:pt x="112" y="210"/>
                      </a:lnTo>
                      <a:lnTo>
                        <a:pt x="102" y="156"/>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78" name="Freeform 134"/>
                <p:cNvSpPr>
                  <a:spLocks/>
                </p:cNvSpPr>
                <p:nvPr/>
              </p:nvSpPr>
              <p:spPr bwMode="auto">
                <a:xfrm>
                  <a:off x="4260" y="2885"/>
                  <a:ext cx="60" cy="112"/>
                </a:xfrm>
                <a:custGeom>
                  <a:avLst/>
                  <a:gdLst>
                    <a:gd name="T0" fmla="*/ 97 w 182"/>
                    <a:gd name="T1" fmla="*/ 327 h 336"/>
                    <a:gd name="T2" fmla="*/ 84 w 182"/>
                    <a:gd name="T3" fmla="*/ 318 h 336"/>
                    <a:gd name="T4" fmla="*/ 71 w 182"/>
                    <a:gd name="T5" fmla="*/ 305 h 336"/>
                    <a:gd name="T6" fmla="*/ 58 w 182"/>
                    <a:gd name="T7" fmla="*/ 291 h 336"/>
                    <a:gd name="T8" fmla="*/ 47 w 182"/>
                    <a:gd name="T9" fmla="*/ 274 h 336"/>
                    <a:gd name="T10" fmla="*/ 36 w 182"/>
                    <a:gd name="T11" fmla="*/ 255 h 336"/>
                    <a:gd name="T12" fmla="*/ 26 w 182"/>
                    <a:gd name="T13" fmla="*/ 236 h 336"/>
                    <a:gd name="T14" fmla="*/ 17 w 182"/>
                    <a:gd name="T15" fmla="*/ 214 h 336"/>
                    <a:gd name="T16" fmla="*/ 10 w 182"/>
                    <a:gd name="T17" fmla="*/ 190 h 336"/>
                    <a:gd name="T18" fmla="*/ 3 w 182"/>
                    <a:gd name="T19" fmla="*/ 157 h 336"/>
                    <a:gd name="T20" fmla="*/ 0 w 182"/>
                    <a:gd name="T21" fmla="*/ 124 h 336"/>
                    <a:gd name="T22" fmla="*/ 0 w 182"/>
                    <a:gd name="T23" fmla="*/ 93 h 336"/>
                    <a:gd name="T24" fmla="*/ 3 w 182"/>
                    <a:gd name="T25" fmla="*/ 66 h 336"/>
                    <a:gd name="T26" fmla="*/ 9 w 182"/>
                    <a:gd name="T27" fmla="*/ 43 h 336"/>
                    <a:gd name="T28" fmla="*/ 19 w 182"/>
                    <a:gd name="T29" fmla="*/ 24 h 336"/>
                    <a:gd name="T30" fmla="*/ 31 w 182"/>
                    <a:gd name="T31" fmla="*/ 9 h 336"/>
                    <a:gd name="T32" fmla="*/ 47 w 182"/>
                    <a:gd name="T33" fmla="*/ 2 h 336"/>
                    <a:gd name="T34" fmla="*/ 50 w 182"/>
                    <a:gd name="T35" fmla="*/ 0 h 336"/>
                    <a:gd name="T36" fmla="*/ 56 w 182"/>
                    <a:gd name="T37" fmla="*/ 0 h 336"/>
                    <a:gd name="T38" fmla="*/ 61 w 182"/>
                    <a:gd name="T39" fmla="*/ 0 h 336"/>
                    <a:gd name="T40" fmla="*/ 66 w 182"/>
                    <a:gd name="T41" fmla="*/ 0 h 336"/>
                    <a:gd name="T42" fmla="*/ 70 w 182"/>
                    <a:gd name="T43" fmla="*/ 2 h 336"/>
                    <a:gd name="T44" fmla="*/ 75 w 182"/>
                    <a:gd name="T45" fmla="*/ 4 h 336"/>
                    <a:gd name="T46" fmla="*/ 80 w 182"/>
                    <a:gd name="T47" fmla="*/ 7 h 336"/>
                    <a:gd name="T48" fmla="*/ 85 w 182"/>
                    <a:gd name="T49" fmla="*/ 9 h 336"/>
                    <a:gd name="T50" fmla="*/ 98 w 182"/>
                    <a:gd name="T51" fmla="*/ 18 h 336"/>
                    <a:gd name="T52" fmla="*/ 111 w 182"/>
                    <a:gd name="T53" fmla="*/ 31 h 336"/>
                    <a:gd name="T54" fmla="*/ 124 w 182"/>
                    <a:gd name="T55" fmla="*/ 46 h 336"/>
                    <a:gd name="T56" fmla="*/ 136 w 182"/>
                    <a:gd name="T57" fmla="*/ 62 h 336"/>
                    <a:gd name="T58" fmla="*/ 146 w 182"/>
                    <a:gd name="T59" fmla="*/ 82 h 336"/>
                    <a:gd name="T60" fmla="*/ 156 w 182"/>
                    <a:gd name="T61" fmla="*/ 101 h 336"/>
                    <a:gd name="T62" fmla="*/ 165 w 182"/>
                    <a:gd name="T63" fmla="*/ 123 h 336"/>
                    <a:gd name="T64" fmla="*/ 172 w 182"/>
                    <a:gd name="T65" fmla="*/ 146 h 336"/>
                    <a:gd name="T66" fmla="*/ 180 w 182"/>
                    <a:gd name="T67" fmla="*/ 180 h 336"/>
                    <a:gd name="T68" fmla="*/ 182 w 182"/>
                    <a:gd name="T69" fmla="*/ 212 h 336"/>
                    <a:gd name="T70" fmla="*/ 182 w 182"/>
                    <a:gd name="T71" fmla="*/ 243 h 336"/>
                    <a:gd name="T72" fmla="*/ 180 w 182"/>
                    <a:gd name="T73" fmla="*/ 270 h 336"/>
                    <a:gd name="T74" fmla="*/ 173 w 182"/>
                    <a:gd name="T75" fmla="*/ 294 h 336"/>
                    <a:gd name="T76" fmla="*/ 163 w 182"/>
                    <a:gd name="T77" fmla="*/ 313 h 336"/>
                    <a:gd name="T78" fmla="*/ 151 w 182"/>
                    <a:gd name="T79" fmla="*/ 327 h 336"/>
                    <a:gd name="T80" fmla="*/ 136 w 182"/>
                    <a:gd name="T81" fmla="*/ 335 h 336"/>
                    <a:gd name="T82" fmla="*/ 132 w 182"/>
                    <a:gd name="T83" fmla="*/ 336 h 336"/>
                    <a:gd name="T84" fmla="*/ 127 w 182"/>
                    <a:gd name="T85" fmla="*/ 336 h 336"/>
                    <a:gd name="T86" fmla="*/ 122 w 182"/>
                    <a:gd name="T87" fmla="*/ 336 h 336"/>
                    <a:gd name="T88" fmla="*/ 118 w 182"/>
                    <a:gd name="T89" fmla="*/ 335 h 336"/>
                    <a:gd name="T90" fmla="*/ 112 w 182"/>
                    <a:gd name="T91" fmla="*/ 334 h 336"/>
                    <a:gd name="T92" fmla="*/ 107 w 182"/>
                    <a:gd name="T93" fmla="*/ 332 h 336"/>
                    <a:gd name="T94" fmla="*/ 102 w 182"/>
                    <a:gd name="T95" fmla="*/ 330 h 336"/>
                    <a:gd name="T96" fmla="*/ 97 w 182"/>
                    <a:gd name="T97" fmla="*/ 327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2" h="336">
                      <a:moveTo>
                        <a:pt x="97" y="327"/>
                      </a:moveTo>
                      <a:lnTo>
                        <a:pt x="84" y="318"/>
                      </a:lnTo>
                      <a:lnTo>
                        <a:pt x="71" y="305"/>
                      </a:lnTo>
                      <a:lnTo>
                        <a:pt x="58" y="291"/>
                      </a:lnTo>
                      <a:lnTo>
                        <a:pt x="47" y="274"/>
                      </a:lnTo>
                      <a:lnTo>
                        <a:pt x="36" y="255"/>
                      </a:lnTo>
                      <a:lnTo>
                        <a:pt x="26" y="236"/>
                      </a:lnTo>
                      <a:lnTo>
                        <a:pt x="17" y="214"/>
                      </a:lnTo>
                      <a:lnTo>
                        <a:pt x="10" y="190"/>
                      </a:lnTo>
                      <a:lnTo>
                        <a:pt x="3" y="157"/>
                      </a:lnTo>
                      <a:lnTo>
                        <a:pt x="0" y="124"/>
                      </a:lnTo>
                      <a:lnTo>
                        <a:pt x="0" y="93"/>
                      </a:lnTo>
                      <a:lnTo>
                        <a:pt x="3" y="66"/>
                      </a:lnTo>
                      <a:lnTo>
                        <a:pt x="9" y="43"/>
                      </a:lnTo>
                      <a:lnTo>
                        <a:pt x="19" y="24"/>
                      </a:lnTo>
                      <a:lnTo>
                        <a:pt x="31" y="9"/>
                      </a:lnTo>
                      <a:lnTo>
                        <a:pt x="47" y="2"/>
                      </a:lnTo>
                      <a:lnTo>
                        <a:pt x="50" y="0"/>
                      </a:lnTo>
                      <a:lnTo>
                        <a:pt x="56" y="0"/>
                      </a:lnTo>
                      <a:lnTo>
                        <a:pt x="61" y="0"/>
                      </a:lnTo>
                      <a:lnTo>
                        <a:pt x="66" y="0"/>
                      </a:lnTo>
                      <a:lnTo>
                        <a:pt x="70" y="2"/>
                      </a:lnTo>
                      <a:lnTo>
                        <a:pt x="75" y="4"/>
                      </a:lnTo>
                      <a:lnTo>
                        <a:pt x="80" y="7"/>
                      </a:lnTo>
                      <a:lnTo>
                        <a:pt x="85" y="9"/>
                      </a:lnTo>
                      <a:lnTo>
                        <a:pt x="98" y="18"/>
                      </a:lnTo>
                      <a:lnTo>
                        <a:pt x="111" y="31"/>
                      </a:lnTo>
                      <a:lnTo>
                        <a:pt x="124" y="46"/>
                      </a:lnTo>
                      <a:lnTo>
                        <a:pt x="136" y="62"/>
                      </a:lnTo>
                      <a:lnTo>
                        <a:pt x="146" y="82"/>
                      </a:lnTo>
                      <a:lnTo>
                        <a:pt x="156" y="101"/>
                      </a:lnTo>
                      <a:lnTo>
                        <a:pt x="165" y="123"/>
                      </a:lnTo>
                      <a:lnTo>
                        <a:pt x="172" y="146"/>
                      </a:lnTo>
                      <a:lnTo>
                        <a:pt x="180" y="180"/>
                      </a:lnTo>
                      <a:lnTo>
                        <a:pt x="182" y="212"/>
                      </a:lnTo>
                      <a:lnTo>
                        <a:pt x="182" y="243"/>
                      </a:lnTo>
                      <a:lnTo>
                        <a:pt x="180" y="270"/>
                      </a:lnTo>
                      <a:lnTo>
                        <a:pt x="173" y="294"/>
                      </a:lnTo>
                      <a:lnTo>
                        <a:pt x="163" y="313"/>
                      </a:lnTo>
                      <a:lnTo>
                        <a:pt x="151" y="327"/>
                      </a:lnTo>
                      <a:lnTo>
                        <a:pt x="136" y="335"/>
                      </a:lnTo>
                      <a:lnTo>
                        <a:pt x="132" y="336"/>
                      </a:lnTo>
                      <a:lnTo>
                        <a:pt x="127" y="336"/>
                      </a:lnTo>
                      <a:lnTo>
                        <a:pt x="122" y="336"/>
                      </a:lnTo>
                      <a:lnTo>
                        <a:pt x="118" y="335"/>
                      </a:lnTo>
                      <a:lnTo>
                        <a:pt x="112" y="334"/>
                      </a:lnTo>
                      <a:lnTo>
                        <a:pt x="107" y="332"/>
                      </a:lnTo>
                      <a:lnTo>
                        <a:pt x="102" y="330"/>
                      </a:lnTo>
                      <a:lnTo>
                        <a:pt x="97" y="327"/>
                      </a:lnTo>
                      <a:close/>
                    </a:path>
                  </a:pathLst>
                </a:custGeom>
                <a:solidFill>
                  <a:srgbClr val="B296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79" name="Freeform 135"/>
                <p:cNvSpPr>
                  <a:spLocks/>
                </p:cNvSpPr>
                <p:nvPr/>
              </p:nvSpPr>
              <p:spPr bwMode="auto">
                <a:xfrm>
                  <a:off x="4357" y="2916"/>
                  <a:ext cx="277" cy="187"/>
                </a:xfrm>
                <a:custGeom>
                  <a:avLst/>
                  <a:gdLst>
                    <a:gd name="T0" fmla="*/ 825 w 831"/>
                    <a:gd name="T1" fmla="*/ 526 h 561"/>
                    <a:gd name="T2" fmla="*/ 820 w 831"/>
                    <a:gd name="T3" fmla="*/ 536 h 561"/>
                    <a:gd name="T4" fmla="*/ 812 w 831"/>
                    <a:gd name="T5" fmla="*/ 544 h 561"/>
                    <a:gd name="T6" fmla="*/ 802 w 831"/>
                    <a:gd name="T7" fmla="*/ 552 h 561"/>
                    <a:gd name="T8" fmla="*/ 792 w 831"/>
                    <a:gd name="T9" fmla="*/ 557 h 561"/>
                    <a:gd name="T10" fmla="*/ 785 w 831"/>
                    <a:gd name="T11" fmla="*/ 558 h 561"/>
                    <a:gd name="T12" fmla="*/ 780 w 831"/>
                    <a:gd name="T13" fmla="*/ 559 h 561"/>
                    <a:gd name="T14" fmla="*/ 774 w 831"/>
                    <a:gd name="T15" fmla="*/ 561 h 561"/>
                    <a:gd name="T16" fmla="*/ 769 w 831"/>
                    <a:gd name="T17" fmla="*/ 561 h 561"/>
                    <a:gd name="T18" fmla="*/ 762 w 831"/>
                    <a:gd name="T19" fmla="*/ 561 h 561"/>
                    <a:gd name="T20" fmla="*/ 756 w 831"/>
                    <a:gd name="T21" fmla="*/ 559 h 561"/>
                    <a:gd name="T22" fmla="*/ 750 w 831"/>
                    <a:gd name="T23" fmla="*/ 558 h 561"/>
                    <a:gd name="T24" fmla="*/ 744 w 831"/>
                    <a:gd name="T25" fmla="*/ 556 h 561"/>
                    <a:gd name="T26" fmla="*/ 141 w 831"/>
                    <a:gd name="T27" fmla="*/ 164 h 561"/>
                    <a:gd name="T28" fmla="*/ 141 w 831"/>
                    <a:gd name="T29" fmla="*/ 164 h 561"/>
                    <a:gd name="T30" fmla="*/ 139 w 831"/>
                    <a:gd name="T31" fmla="*/ 164 h 561"/>
                    <a:gd name="T32" fmla="*/ 20 w 831"/>
                    <a:gd name="T33" fmla="*/ 88 h 561"/>
                    <a:gd name="T34" fmla="*/ 19 w 831"/>
                    <a:gd name="T35" fmla="*/ 88 h 561"/>
                    <a:gd name="T36" fmla="*/ 19 w 831"/>
                    <a:gd name="T37" fmla="*/ 87 h 561"/>
                    <a:gd name="T38" fmla="*/ 8 w 831"/>
                    <a:gd name="T39" fmla="*/ 78 h 561"/>
                    <a:gd name="T40" fmla="*/ 1 w 831"/>
                    <a:gd name="T41" fmla="*/ 65 h 561"/>
                    <a:gd name="T42" fmla="*/ 0 w 831"/>
                    <a:gd name="T43" fmla="*/ 48 h 561"/>
                    <a:gd name="T44" fmla="*/ 5 w 831"/>
                    <a:gd name="T45" fmla="*/ 31 h 561"/>
                    <a:gd name="T46" fmla="*/ 10 w 831"/>
                    <a:gd name="T47" fmla="*/ 21 h 561"/>
                    <a:gd name="T48" fmla="*/ 18 w 831"/>
                    <a:gd name="T49" fmla="*/ 13 h 561"/>
                    <a:gd name="T50" fmla="*/ 24 w 831"/>
                    <a:gd name="T51" fmla="*/ 8 h 561"/>
                    <a:gd name="T52" fmla="*/ 33 w 831"/>
                    <a:gd name="T53" fmla="*/ 3 h 561"/>
                    <a:gd name="T54" fmla="*/ 40 w 831"/>
                    <a:gd name="T55" fmla="*/ 1 h 561"/>
                    <a:gd name="T56" fmla="*/ 45 w 831"/>
                    <a:gd name="T57" fmla="*/ 0 h 561"/>
                    <a:gd name="T58" fmla="*/ 51 w 831"/>
                    <a:gd name="T59" fmla="*/ 1 h 561"/>
                    <a:gd name="T60" fmla="*/ 57 w 831"/>
                    <a:gd name="T61" fmla="*/ 3 h 561"/>
                    <a:gd name="T62" fmla="*/ 792 w 831"/>
                    <a:gd name="T63" fmla="*/ 445 h 561"/>
                    <a:gd name="T64" fmla="*/ 792 w 831"/>
                    <a:gd name="T65" fmla="*/ 445 h 561"/>
                    <a:gd name="T66" fmla="*/ 793 w 831"/>
                    <a:gd name="T67" fmla="*/ 445 h 561"/>
                    <a:gd name="T68" fmla="*/ 803 w 831"/>
                    <a:gd name="T69" fmla="*/ 451 h 561"/>
                    <a:gd name="T70" fmla="*/ 812 w 831"/>
                    <a:gd name="T71" fmla="*/ 459 h 561"/>
                    <a:gd name="T72" fmla="*/ 820 w 831"/>
                    <a:gd name="T73" fmla="*/ 468 h 561"/>
                    <a:gd name="T74" fmla="*/ 825 w 831"/>
                    <a:gd name="T75" fmla="*/ 479 h 561"/>
                    <a:gd name="T76" fmla="*/ 829 w 831"/>
                    <a:gd name="T77" fmla="*/ 490 h 561"/>
                    <a:gd name="T78" fmla="*/ 831 w 831"/>
                    <a:gd name="T79" fmla="*/ 503 h 561"/>
                    <a:gd name="T80" fmla="*/ 829 w 831"/>
                    <a:gd name="T81" fmla="*/ 514 h 561"/>
                    <a:gd name="T82" fmla="*/ 825 w 831"/>
                    <a:gd name="T83" fmla="*/ 526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1" h="561">
                      <a:moveTo>
                        <a:pt x="825" y="526"/>
                      </a:moveTo>
                      <a:lnTo>
                        <a:pt x="820" y="536"/>
                      </a:lnTo>
                      <a:lnTo>
                        <a:pt x="812" y="544"/>
                      </a:lnTo>
                      <a:lnTo>
                        <a:pt x="802" y="552"/>
                      </a:lnTo>
                      <a:lnTo>
                        <a:pt x="792" y="557"/>
                      </a:lnTo>
                      <a:lnTo>
                        <a:pt x="785" y="558"/>
                      </a:lnTo>
                      <a:lnTo>
                        <a:pt x="780" y="559"/>
                      </a:lnTo>
                      <a:lnTo>
                        <a:pt x="774" y="561"/>
                      </a:lnTo>
                      <a:lnTo>
                        <a:pt x="769" y="561"/>
                      </a:lnTo>
                      <a:lnTo>
                        <a:pt x="762" y="561"/>
                      </a:lnTo>
                      <a:lnTo>
                        <a:pt x="756" y="559"/>
                      </a:lnTo>
                      <a:lnTo>
                        <a:pt x="750" y="558"/>
                      </a:lnTo>
                      <a:lnTo>
                        <a:pt x="744" y="556"/>
                      </a:lnTo>
                      <a:lnTo>
                        <a:pt x="141" y="164"/>
                      </a:lnTo>
                      <a:lnTo>
                        <a:pt x="141" y="164"/>
                      </a:lnTo>
                      <a:lnTo>
                        <a:pt x="139" y="164"/>
                      </a:lnTo>
                      <a:lnTo>
                        <a:pt x="20" y="88"/>
                      </a:lnTo>
                      <a:lnTo>
                        <a:pt x="19" y="88"/>
                      </a:lnTo>
                      <a:lnTo>
                        <a:pt x="19" y="87"/>
                      </a:lnTo>
                      <a:lnTo>
                        <a:pt x="8" y="78"/>
                      </a:lnTo>
                      <a:lnTo>
                        <a:pt x="1" y="65"/>
                      </a:lnTo>
                      <a:lnTo>
                        <a:pt x="0" y="48"/>
                      </a:lnTo>
                      <a:lnTo>
                        <a:pt x="5" y="31"/>
                      </a:lnTo>
                      <a:lnTo>
                        <a:pt x="10" y="21"/>
                      </a:lnTo>
                      <a:lnTo>
                        <a:pt x="18" y="13"/>
                      </a:lnTo>
                      <a:lnTo>
                        <a:pt x="24" y="8"/>
                      </a:lnTo>
                      <a:lnTo>
                        <a:pt x="33" y="3"/>
                      </a:lnTo>
                      <a:lnTo>
                        <a:pt x="40" y="1"/>
                      </a:lnTo>
                      <a:lnTo>
                        <a:pt x="45" y="0"/>
                      </a:lnTo>
                      <a:lnTo>
                        <a:pt x="51" y="1"/>
                      </a:lnTo>
                      <a:lnTo>
                        <a:pt x="57" y="3"/>
                      </a:lnTo>
                      <a:lnTo>
                        <a:pt x="792" y="445"/>
                      </a:lnTo>
                      <a:lnTo>
                        <a:pt x="792" y="445"/>
                      </a:lnTo>
                      <a:lnTo>
                        <a:pt x="793" y="445"/>
                      </a:lnTo>
                      <a:lnTo>
                        <a:pt x="803" y="451"/>
                      </a:lnTo>
                      <a:lnTo>
                        <a:pt x="812" y="459"/>
                      </a:lnTo>
                      <a:lnTo>
                        <a:pt x="820" y="468"/>
                      </a:lnTo>
                      <a:lnTo>
                        <a:pt x="825" y="479"/>
                      </a:lnTo>
                      <a:lnTo>
                        <a:pt x="829" y="490"/>
                      </a:lnTo>
                      <a:lnTo>
                        <a:pt x="831" y="503"/>
                      </a:lnTo>
                      <a:lnTo>
                        <a:pt x="829" y="514"/>
                      </a:lnTo>
                      <a:lnTo>
                        <a:pt x="825" y="526"/>
                      </a:lnTo>
                      <a:close/>
                    </a:path>
                  </a:pathLst>
                </a:custGeom>
                <a:solidFill>
                  <a:srgbClr val="754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80" name="Freeform 136"/>
                <p:cNvSpPr>
                  <a:spLocks/>
                </p:cNvSpPr>
                <p:nvPr/>
              </p:nvSpPr>
              <p:spPr bwMode="auto">
                <a:xfrm>
                  <a:off x="4418" y="2924"/>
                  <a:ext cx="12" cy="19"/>
                </a:xfrm>
                <a:custGeom>
                  <a:avLst/>
                  <a:gdLst>
                    <a:gd name="T0" fmla="*/ 2 w 38"/>
                    <a:gd name="T1" fmla="*/ 35 h 55"/>
                    <a:gd name="T2" fmla="*/ 35 w 38"/>
                    <a:gd name="T3" fmla="*/ 55 h 55"/>
                    <a:gd name="T4" fmla="*/ 36 w 38"/>
                    <a:gd name="T5" fmla="*/ 41 h 55"/>
                    <a:gd name="T6" fmla="*/ 38 w 38"/>
                    <a:gd name="T7" fmla="*/ 28 h 55"/>
                    <a:gd name="T8" fmla="*/ 38 w 38"/>
                    <a:gd name="T9" fmla="*/ 14 h 55"/>
                    <a:gd name="T10" fmla="*/ 36 w 38"/>
                    <a:gd name="T11" fmla="*/ 0 h 55"/>
                    <a:gd name="T12" fmla="*/ 0 w 38"/>
                    <a:gd name="T13" fmla="*/ 10 h 55"/>
                    <a:gd name="T14" fmla="*/ 0 w 38"/>
                    <a:gd name="T15" fmla="*/ 16 h 55"/>
                    <a:gd name="T16" fmla="*/ 2 w 38"/>
                    <a:gd name="T17" fmla="*/ 22 h 55"/>
                    <a:gd name="T18" fmla="*/ 2 w 38"/>
                    <a:gd name="T19" fmla="*/ 28 h 55"/>
                    <a:gd name="T20" fmla="*/ 2 w 38"/>
                    <a:gd name="T21"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55">
                      <a:moveTo>
                        <a:pt x="2" y="35"/>
                      </a:moveTo>
                      <a:lnTo>
                        <a:pt x="35" y="55"/>
                      </a:lnTo>
                      <a:lnTo>
                        <a:pt x="36" y="41"/>
                      </a:lnTo>
                      <a:lnTo>
                        <a:pt x="38" y="28"/>
                      </a:lnTo>
                      <a:lnTo>
                        <a:pt x="38" y="14"/>
                      </a:lnTo>
                      <a:lnTo>
                        <a:pt x="36" y="0"/>
                      </a:lnTo>
                      <a:lnTo>
                        <a:pt x="0" y="10"/>
                      </a:lnTo>
                      <a:lnTo>
                        <a:pt x="0" y="16"/>
                      </a:lnTo>
                      <a:lnTo>
                        <a:pt x="2" y="22"/>
                      </a:lnTo>
                      <a:lnTo>
                        <a:pt x="2" y="28"/>
                      </a:lnTo>
                      <a:lnTo>
                        <a:pt x="2" y="35"/>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81" name="Freeform 137"/>
                <p:cNvSpPr>
                  <a:spLocks/>
                </p:cNvSpPr>
                <p:nvPr/>
              </p:nvSpPr>
              <p:spPr bwMode="auto">
                <a:xfrm>
                  <a:off x="4409" y="2929"/>
                  <a:ext cx="3" cy="3"/>
                </a:xfrm>
                <a:custGeom>
                  <a:avLst/>
                  <a:gdLst>
                    <a:gd name="T0" fmla="*/ 9 w 9"/>
                    <a:gd name="T1" fmla="*/ 8 h 8"/>
                    <a:gd name="T2" fmla="*/ 8 w 9"/>
                    <a:gd name="T3" fmla="*/ 5 h 8"/>
                    <a:gd name="T4" fmla="*/ 8 w 9"/>
                    <a:gd name="T5" fmla="*/ 4 h 8"/>
                    <a:gd name="T6" fmla="*/ 8 w 9"/>
                    <a:gd name="T7" fmla="*/ 1 h 8"/>
                    <a:gd name="T8" fmla="*/ 8 w 9"/>
                    <a:gd name="T9" fmla="*/ 0 h 8"/>
                    <a:gd name="T10" fmla="*/ 0 w 9"/>
                    <a:gd name="T11" fmla="*/ 3 h 8"/>
                    <a:gd name="T12" fmla="*/ 9 w 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9" h="8">
                      <a:moveTo>
                        <a:pt x="9" y="8"/>
                      </a:moveTo>
                      <a:lnTo>
                        <a:pt x="8" y="5"/>
                      </a:lnTo>
                      <a:lnTo>
                        <a:pt x="8" y="4"/>
                      </a:lnTo>
                      <a:lnTo>
                        <a:pt x="8" y="1"/>
                      </a:lnTo>
                      <a:lnTo>
                        <a:pt x="8" y="0"/>
                      </a:lnTo>
                      <a:lnTo>
                        <a:pt x="0" y="3"/>
                      </a:lnTo>
                      <a:lnTo>
                        <a:pt x="9" y="8"/>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82" name="Freeform 138"/>
                <p:cNvSpPr>
                  <a:spLocks/>
                </p:cNvSpPr>
                <p:nvPr/>
              </p:nvSpPr>
              <p:spPr bwMode="auto">
                <a:xfrm>
                  <a:off x="4338" y="2938"/>
                  <a:ext cx="51" cy="45"/>
                </a:xfrm>
                <a:custGeom>
                  <a:avLst/>
                  <a:gdLst>
                    <a:gd name="T0" fmla="*/ 154 w 154"/>
                    <a:gd name="T1" fmla="*/ 91 h 133"/>
                    <a:gd name="T2" fmla="*/ 66 w 154"/>
                    <a:gd name="T3" fmla="*/ 35 h 133"/>
                    <a:gd name="T4" fmla="*/ 67 w 154"/>
                    <a:gd name="T5" fmla="*/ 36 h 133"/>
                    <a:gd name="T6" fmla="*/ 58 w 154"/>
                    <a:gd name="T7" fmla="*/ 30 h 133"/>
                    <a:gd name="T8" fmla="*/ 51 w 154"/>
                    <a:gd name="T9" fmla="*/ 22 h 133"/>
                    <a:gd name="T10" fmla="*/ 44 w 154"/>
                    <a:gd name="T11" fmla="*/ 12 h 133"/>
                    <a:gd name="T12" fmla="*/ 40 w 154"/>
                    <a:gd name="T13" fmla="*/ 0 h 133"/>
                    <a:gd name="T14" fmla="*/ 30 w 154"/>
                    <a:gd name="T15" fmla="*/ 47 h 133"/>
                    <a:gd name="T16" fmla="*/ 13 w 154"/>
                    <a:gd name="T17" fmla="*/ 51 h 133"/>
                    <a:gd name="T18" fmla="*/ 13 w 154"/>
                    <a:gd name="T19" fmla="*/ 74 h 133"/>
                    <a:gd name="T20" fmla="*/ 11 w 154"/>
                    <a:gd name="T21" fmla="*/ 95 h 133"/>
                    <a:gd name="T22" fmla="*/ 7 w 154"/>
                    <a:gd name="T23" fmla="*/ 115 h 133"/>
                    <a:gd name="T24" fmla="*/ 0 w 154"/>
                    <a:gd name="T25" fmla="*/ 133 h 133"/>
                    <a:gd name="T26" fmla="*/ 154 w 154"/>
                    <a:gd name="T27" fmla="*/ 9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4" h="133">
                      <a:moveTo>
                        <a:pt x="154" y="91"/>
                      </a:moveTo>
                      <a:lnTo>
                        <a:pt x="66" y="35"/>
                      </a:lnTo>
                      <a:lnTo>
                        <a:pt x="67" y="36"/>
                      </a:lnTo>
                      <a:lnTo>
                        <a:pt x="58" y="30"/>
                      </a:lnTo>
                      <a:lnTo>
                        <a:pt x="51" y="22"/>
                      </a:lnTo>
                      <a:lnTo>
                        <a:pt x="44" y="12"/>
                      </a:lnTo>
                      <a:lnTo>
                        <a:pt x="40" y="0"/>
                      </a:lnTo>
                      <a:lnTo>
                        <a:pt x="30" y="47"/>
                      </a:lnTo>
                      <a:lnTo>
                        <a:pt x="13" y="51"/>
                      </a:lnTo>
                      <a:lnTo>
                        <a:pt x="13" y="74"/>
                      </a:lnTo>
                      <a:lnTo>
                        <a:pt x="11" y="95"/>
                      </a:lnTo>
                      <a:lnTo>
                        <a:pt x="7" y="115"/>
                      </a:lnTo>
                      <a:lnTo>
                        <a:pt x="0" y="133"/>
                      </a:lnTo>
                      <a:lnTo>
                        <a:pt x="154" y="91"/>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83" name="Freeform 139"/>
                <p:cNvSpPr>
                  <a:spLocks/>
                </p:cNvSpPr>
                <p:nvPr/>
              </p:nvSpPr>
              <p:spPr bwMode="auto">
                <a:xfrm>
                  <a:off x="4322" y="2957"/>
                  <a:ext cx="14" cy="30"/>
                </a:xfrm>
                <a:custGeom>
                  <a:avLst/>
                  <a:gdLst>
                    <a:gd name="T0" fmla="*/ 24 w 43"/>
                    <a:gd name="T1" fmla="*/ 85 h 91"/>
                    <a:gd name="T2" fmla="*/ 33 w 43"/>
                    <a:gd name="T3" fmla="*/ 68 h 91"/>
                    <a:gd name="T4" fmla="*/ 38 w 43"/>
                    <a:gd name="T5" fmla="*/ 47 h 91"/>
                    <a:gd name="T6" fmla="*/ 42 w 43"/>
                    <a:gd name="T7" fmla="*/ 24 h 91"/>
                    <a:gd name="T8" fmla="*/ 43 w 43"/>
                    <a:gd name="T9" fmla="*/ 0 h 91"/>
                    <a:gd name="T10" fmla="*/ 15 w 43"/>
                    <a:gd name="T11" fmla="*/ 6 h 91"/>
                    <a:gd name="T12" fmla="*/ 15 w 43"/>
                    <a:gd name="T13" fmla="*/ 29 h 91"/>
                    <a:gd name="T14" fmla="*/ 12 w 43"/>
                    <a:gd name="T15" fmla="*/ 53 h 91"/>
                    <a:gd name="T16" fmla="*/ 7 w 43"/>
                    <a:gd name="T17" fmla="*/ 73 h 91"/>
                    <a:gd name="T18" fmla="*/ 0 w 43"/>
                    <a:gd name="T19" fmla="*/ 91 h 91"/>
                    <a:gd name="T20" fmla="*/ 24 w 43"/>
                    <a:gd name="T21" fmla="*/ 8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91">
                      <a:moveTo>
                        <a:pt x="24" y="85"/>
                      </a:moveTo>
                      <a:lnTo>
                        <a:pt x="33" y="68"/>
                      </a:lnTo>
                      <a:lnTo>
                        <a:pt x="38" y="47"/>
                      </a:lnTo>
                      <a:lnTo>
                        <a:pt x="42" y="24"/>
                      </a:lnTo>
                      <a:lnTo>
                        <a:pt x="43" y="0"/>
                      </a:lnTo>
                      <a:lnTo>
                        <a:pt x="15" y="6"/>
                      </a:lnTo>
                      <a:lnTo>
                        <a:pt x="15" y="29"/>
                      </a:lnTo>
                      <a:lnTo>
                        <a:pt x="12" y="53"/>
                      </a:lnTo>
                      <a:lnTo>
                        <a:pt x="7" y="73"/>
                      </a:lnTo>
                      <a:lnTo>
                        <a:pt x="0" y="91"/>
                      </a:lnTo>
                      <a:lnTo>
                        <a:pt x="24" y="85"/>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84" name="Freeform 140"/>
                <p:cNvSpPr>
                  <a:spLocks/>
                </p:cNvSpPr>
                <p:nvPr/>
              </p:nvSpPr>
              <p:spPr bwMode="auto">
                <a:xfrm>
                  <a:off x="4357" y="2928"/>
                  <a:ext cx="276" cy="172"/>
                </a:xfrm>
                <a:custGeom>
                  <a:avLst/>
                  <a:gdLst>
                    <a:gd name="T0" fmla="*/ 828 w 828"/>
                    <a:gd name="T1" fmla="*/ 481 h 517"/>
                    <a:gd name="T2" fmla="*/ 823 w 828"/>
                    <a:gd name="T3" fmla="*/ 482 h 517"/>
                    <a:gd name="T4" fmla="*/ 818 w 828"/>
                    <a:gd name="T5" fmla="*/ 484 h 517"/>
                    <a:gd name="T6" fmla="*/ 810 w 828"/>
                    <a:gd name="T7" fmla="*/ 486 h 517"/>
                    <a:gd name="T8" fmla="*/ 802 w 828"/>
                    <a:gd name="T9" fmla="*/ 488 h 517"/>
                    <a:gd name="T10" fmla="*/ 788 w 828"/>
                    <a:gd name="T11" fmla="*/ 488 h 517"/>
                    <a:gd name="T12" fmla="*/ 778 w 828"/>
                    <a:gd name="T13" fmla="*/ 487 h 517"/>
                    <a:gd name="T14" fmla="*/ 771 w 828"/>
                    <a:gd name="T15" fmla="*/ 483 h 517"/>
                    <a:gd name="T16" fmla="*/ 769 w 828"/>
                    <a:gd name="T17" fmla="*/ 482 h 517"/>
                    <a:gd name="T18" fmla="*/ 4 w 828"/>
                    <a:gd name="T19" fmla="*/ 0 h 517"/>
                    <a:gd name="T20" fmla="*/ 1 w 828"/>
                    <a:gd name="T21" fmla="*/ 8 h 517"/>
                    <a:gd name="T22" fmla="*/ 1 w 828"/>
                    <a:gd name="T23" fmla="*/ 16 h 517"/>
                    <a:gd name="T24" fmla="*/ 0 w 828"/>
                    <a:gd name="T25" fmla="*/ 23 h 517"/>
                    <a:gd name="T26" fmla="*/ 1 w 828"/>
                    <a:gd name="T27" fmla="*/ 30 h 517"/>
                    <a:gd name="T28" fmla="*/ 732 w 828"/>
                    <a:gd name="T29" fmla="*/ 508 h 517"/>
                    <a:gd name="T30" fmla="*/ 734 w 828"/>
                    <a:gd name="T31" fmla="*/ 508 h 517"/>
                    <a:gd name="T32" fmla="*/ 735 w 828"/>
                    <a:gd name="T33" fmla="*/ 509 h 517"/>
                    <a:gd name="T34" fmla="*/ 739 w 828"/>
                    <a:gd name="T35" fmla="*/ 512 h 517"/>
                    <a:gd name="T36" fmla="*/ 744 w 828"/>
                    <a:gd name="T37" fmla="*/ 513 h 517"/>
                    <a:gd name="T38" fmla="*/ 752 w 828"/>
                    <a:gd name="T39" fmla="*/ 515 h 517"/>
                    <a:gd name="T40" fmla="*/ 759 w 828"/>
                    <a:gd name="T41" fmla="*/ 517 h 517"/>
                    <a:gd name="T42" fmla="*/ 770 w 828"/>
                    <a:gd name="T43" fmla="*/ 517 h 517"/>
                    <a:gd name="T44" fmla="*/ 781 w 828"/>
                    <a:gd name="T45" fmla="*/ 517 h 517"/>
                    <a:gd name="T46" fmla="*/ 788 w 828"/>
                    <a:gd name="T47" fmla="*/ 515 h 517"/>
                    <a:gd name="T48" fmla="*/ 794 w 828"/>
                    <a:gd name="T49" fmla="*/ 514 h 517"/>
                    <a:gd name="T50" fmla="*/ 800 w 828"/>
                    <a:gd name="T51" fmla="*/ 512 h 517"/>
                    <a:gd name="T52" fmla="*/ 806 w 828"/>
                    <a:gd name="T53" fmla="*/ 509 h 517"/>
                    <a:gd name="T54" fmla="*/ 810 w 828"/>
                    <a:gd name="T55" fmla="*/ 506 h 517"/>
                    <a:gd name="T56" fmla="*/ 815 w 828"/>
                    <a:gd name="T57" fmla="*/ 503 h 517"/>
                    <a:gd name="T58" fmla="*/ 819 w 828"/>
                    <a:gd name="T59" fmla="*/ 499 h 517"/>
                    <a:gd name="T60" fmla="*/ 823 w 828"/>
                    <a:gd name="T61" fmla="*/ 495 h 517"/>
                    <a:gd name="T62" fmla="*/ 824 w 828"/>
                    <a:gd name="T63" fmla="*/ 491 h 517"/>
                    <a:gd name="T64" fmla="*/ 825 w 828"/>
                    <a:gd name="T65" fmla="*/ 487 h 517"/>
                    <a:gd name="T66" fmla="*/ 827 w 828"/>
                    <a:gd name="T67" fmla="*/ 484 h 517"/>
                    <a:gd name="T68" fmla="*/ 828 w 828"/>
                    <a:gd name="T69" fmla="*/ 481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28" h="517">
                      <a:moveTo>
                        <a:pt x="828" y="481"/>
                      </a:moveTo>
                      <a:lnTo>
                        <a:pt x="823" y="482"/>
                      </a:lnTo>
                      <a:lnTo>
                        <a:pt x="818" y="484"/>
                      </a:lnTo>
                      <a:lnTo>
                        <a:pt x="810" y="486"/>
                      </a:lnTo>
                      <a:lnTo>
                        <a:pt x="802" y="488"/>
                      </a:lnTo>
                      <a:lnTo>
                        <a:pt x="788" y="488"/>
                      </a:lnTo>
                      <a:lnTo>
                        <a:pt x="778" y="487"/>
                      </a:lnTo>
                      <a:lnTo>
                        <a:pt x="771" y="483"/>
                      </a:lnTo>
                      <a:lnTo>
                        <a:pt x="769" y="482"/>
                      </a:lnTo>
                      <a:lnTo>
                        <a:pt x="4" y="0"/>
                      </a:lnTo>
                      <a:lnTo>
                        <a:pt x="1" y="8"/>
                      </a:lnTo>
                      <a:lnTo>
                        <a:pt x="1" y="16"/>
                      </a:lnTo>
                      <a:lnTo>
                        <a:pt x="0" y="23"/>
                      </a:lnTo>
                      <a:lnTo>
                        <a:pt x="1" y="30"/>
                      </a:lnTo>
                      <a:lnTo>
                        <a:pt x="732" y="508"/>
                      </a:lnTo>
                      <a:lnTo>
                        <a:pt x="734" y="508"/>
                      </a:lnTo>
                      <a:lnTo>
                        <a:pt x="735" y="509"/>
                      </a:lnTo>
                      <a:lnTo>
                        <a:pt x="739" y="512"/>
                      </a:lnTo>
                      <a:lnTo>
                        <a:pt x="744" y="513"/>
                      </a:lnTo>
                      <a:lnTo>
                        <a:pt x="752" y="515"/>
                      </a:lnTo>
                      <a:lnTo>
                        <a:pt x="759" y="517"/>
                      </a:lnTo>
                      <a:lnTo>
                        <a:pt x="770" y="517"/>
                      </a:lnTo>
                      <a:lnTo>
                        <a:pt x="781" y="517"/>
                      </a:lnTo>
                      <a:lnTo>
                        <a:pt x="788" y="515"/>
                      </a:lnTo>
                      <a:lnTo>
                        <a:pt x="794" y="514"/>
                      </a:lnTo>
                      <a:lnTo>
                        <a:pt x="800" y="512"/>
                      </a:lnTo>
                      <a:lnTo>
                        <a:pt x="806" y="509"/>
                      </a:lnTo>
                      <a:lnTo>
                        <a:pt x="810" y="506"/>
                      </a:lnTo>
                      <a:lnTo>
                        <a:pt x="815" y="503"/>
                      </a:lnTo>
                      <a:lnTo>
                        <a:pt x="819" y="499"/>
                      </a:lnTo>
                      <a:lnTo>
                        <a:pt x="823" y="495"/>
                      </a:lnTo>
                      <a:lnTo>
                        <a:pt x="824" y="491"/>
                      </a:lnTo>
                      <a:lnTo>
                        <a:pt x="825" y="487"/>
                      </a:lnTo>
                      <a:lnTo>
                        <a:pt x="827" y="484"/>
                      </a:lnTo>
                      <a:lnTo>
                        <a:pt x="828" y="481"/>
                      </a:lnTo>
                      <a:close/>
                    </a:path>
                  </a:pathLst>
                </a:custGeom>
                <a:solidFill>
                  <a:srgbClr val="491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85" name="Freeform 141"/>
                <p:cNvSpPr>
                  <a:spLocks/>
                </p:cNvSpPr>
                <p:nvPr/>
              </p:nvSpPr>
              <p:spPr bwMode="auto">
                <a:xfrm>
                  <a:off x="3939" y="2544"/>
                  <a:ext cx="329" cy="579"/>
                </a:xfrm>
                <a:custGeom>
                  <a:avLst/>
                  <a:gdLst>
                    <a:gd name="T0" fmla="*/ 908 w 987"/>
                    <a:gd name="T1" fmla="*/ 1019 h 1737"/>
                    <a:gd name="T2" fmla="*/ 874 w 987"/>
                    <a:gd name="T3" fmla="*/ 990 h 1737"/>
                    <a:gd name="T4" fmla="*/ 876 w 987"/>
                    <a:gd name="T5" fmla="*/ 899 h 1737"/>
                    <a:gd name="T6" fmla="*/ 908 w 987"/>
                    <a:gd name="T7" fmla="*/ 785 h 1737"/>
                    <a:gd name="T8" fmla="*/ 913 w 987"/>
                    <a:gd name="T9" fmla="*/ 752 h 1737"/>
                    <a:gd name="T10" fmla="*/ 926 w 987"/>
                    <a:gd name="T11" fmla="*/ 678 h 1737"/>
                    <a:gd name="T12" fmla="*/ 958 w 987"/>
                    <a:gd name="T13" fmla="*/ 620 h 1737"/>
                    <a:gd name="T14" fmla="*/ 949 w 987"/>
                    <a:gd name="T15" fmla="*/ 555 h 1737"/>
                    <a:gd name="T16" fmla="*/ 932 w 987"/>
                    <a:gd name="T17" fmla="*/ 504 h 1737"/>
                    <a:gd name="T18" fmla="*/ 927 w 987"/>
                    <a:gd name="T19" fmla="*/ 416 h 1737"/>
                    <a:gd name="T20" fmla="*/ 940 w 987"/>
                    <a:gd name="T21" fmla="*/ 359 h 1737"/>
                    <a:gd name="T22" fmla="*/ 922 w 987"/>
                    <a:gd name="T23" fmla="*/ 292 h 1737"/>
                    <a:gd name="T24" fmla="*/ 913 w 987"/>
                    <a:gd name="T25" fmla="*/ 261 h 1737"/>
                    <a:gd name="T26" fmla="*/ 901 w 987"/>
                    <a:gd name="T27" fmla="*/ 134 h 1737"/>
                    <a:gd name="T28" fmla="*/ 817 w 987"/>
                    <a:gd name="T29" fmla="*/ 70 h 1737"/>
                    <a:gd name="T30" fmla="*/ 783 w 987"/>
                    <a:gd name="T31" fmla="*/ 40 h 1737"/>
                    <a:gd name="T32" fmla="*/ 746 w 987"/>
                    <a:gd name="T33" fmla="*/ 19 h 1737"/>
                    <a:gd name="T34" fmla="*/ 708 w 987"/>
                    <a:gd name="T35" fmla="*/ 1 h 1737"/>
                    <a:gd name="T36" fmla="*/ 670 w 987"/>
                    <a:gd name="T37" fmla="*/ 3 h 1737"/>
                    <a:gd name="T38" fmla="*/ 643 w 987"/>
                    <a:gd name="T39" fmla="*/ 8 h 1737"/>
                    <a:gd name="T40" fmla="*/ 618 w 987"/>
                    <a:gd name="T41" fmla="*/ 12 h 1737"/>
                    <a:gd name="T42" fmla="*/ 578 w 987"/>
                    <a:gd name="T43" fmla="*/ 14 h 1737"/>
                    <a:gd name="T44" fmla="*/ 545 w 987"/>
                    <a:gd name="T45" fmla="*/ 21 h 1737"/>
                    <a:gd name="T46" fmla="*/ 523 w 987"/>
                    <a:gd name="T47" fmla="*/ 25 h 1737"/>
                    <a:gd name="T48" fmla="*/ 498 w 987"/>
                    <a:gd name="T49" fmla="*/ 21 h 1737"/>
                    <a:gd name="T50" fmla="*/ 484 w 987"/>
                    <a:gd name="T51" fmla="*/ 17 h 1737"/>
                    <a:gd name="T52" fmla="*/ 425 w 987"/>
                    <a:gd name="T53" fmla="*/ 14 h 1737"/>
                    <a:gd name="T54" fmla="*/ 376 w 987"/>
                    <a:gd name="T55" fmla="*/ 22 h 1737"/>
                    <a:gd name="T56" fmla="*/ 352 w 987"/>
                    <a:gd name="T57" fmla="*/ 39 h 1737"/>
                    <a:gd name="T58" fmla="*/ 310 w 987"/>
                    <a:gd name="T59" fmla="*/ 67 h 1737"/>
                    <a:gd name="T60" fmla="*/ 271 w 987"/>
                    <a:gd name="T61" fmla="*/ 79 h 1737"/>
                    <a:gd name="T62" fmla="*/ 220 w 987"/>
                    <a:gd name="T63" fmla="*/ 89 h 1737"/>
                    <a:gd name="T64" fmla="*/ 202 w 987"/>
                    <a:gd name="T65" fmla="*/ 101 h 1737"/>
                    <a:gd name="T66" fmla="*/ 199 w 987"/>
                    <a:gd name="T67" fmla="*/ 115 h 1737"/>
                    <a:gd name="T68" fmla="*/ 179 w 987"/>
                    <a:gd name="T69" fmla="*/ 140 h 1737"/>
                    <a:gd name="T70" fmla="*/ 158 w 987"/>
                    <a:gd name="T71" fmla="*/ 159 h 1737"/>
                    <a:gd name="T72" fmla="*/ 142 w 987"/>
                    <a:gd name="T73" fmla="*/ 223 h 1737"/>
                    <a:gd name="T74" fmla="*/ 139 w 987"/>
                    <a:gd name="T75" fmla="*/ 245 h 1737"/>
                    <a:gd name="T76" fmla="*/ 106 w 987"/>
                    <a:gd name="T77" fmla="*/ 338 h 1737"/>
                    <a:gd name="T78" fmla="*/ 81 w 987"/>
                    <a:gd name="T79" fmla="*/ 429 h 1737"/>
                    <a:gd name="T80" fmla="*/ 81 w 987"/>
                    <a:gd name="T81" fmla="*/ 509 h 1737"/>
                    <a:gd name="T82" fmla="*/ 91 w 987"/>
                    <a:gd name="T83" fmla="*/ 603 h 1737"/>
                    <a:gd name="T84" fmla="*/ 86 w 987"/>
                    <a:gd name="T85" fmla="*/ 747 h 1737"/>
                    <a:gd name="T86" fmla="*/ 65 w 987"/>
                    <a:gd name="T87" fmla="*/ 809 h 1737"/>
                    <a:gd name="T88" fmla="*/ 56 w 987"/>
                    <a:gd name="T89" fmla="*/ 895 h 1737"/>
                    <a:gd name="T90" fmla="*/ 60 w 987"/>
                    <a:gd name="T91" fmla="*/ 911 h 1737"/>
                    <a:gd name="T92" fmla="*/ 15 w 987"/>
                    <a:gd name="T93" fmla="*/ 984 h 1737"/>
                    <a:gd name="T94" fmla="*/ 6 w 987"/>
                    <a:gd name="T95" fmla="*/ 993 h 1737"/>
                    <a:gd name="T96" fmla="*/ 5 w 987"/>
                    <a:gd name="T97" fmla="*/ 1001 h 1737"/>
                    <a:gd name="T98" fmla="*/ 987 w 987"/>
                    <a:gd name="T99" fmla="*/ 1604 h 1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87" h="1737">
                      <a:moveTo>
                        <a:pt x="962" y="1081"/>
                      </a:moveTo>
                      <a:lnTo>
                        <a:pt x="962" y="1050"/>
                      </a:lnTo>
                      <a:lnTo>
                        <a:pt x="927" y="1033"/>
                      </a:lnTo>
                      <a:lnTo>
                        <a:pt x="908" y="1019"/>
                      </a:lnTo>
                      <a:lnTo>
                        <a:pt x="903" y="1015"/>
                      </a:lnTo>
                      <a:lnTo>
                        <a:pt x="892" y="1006"/>
                      </a:lnTo>
                      <a:lnTo>
                        <a:pt x="881" y="996"/>
                      </a:lnTo>
                      <a:lnTo>
                        <a:pt x="874" y="990"/>
                      </a:lnTo>
                      <a:lnTo>
                        <a:pt x="852" y="960"/>
                      </a:lnTo>
                      <a:lnTo>
                        <a:pt x="876" y="900"/>
                      </a:lnTo>
                      <a:lnTo>
                        <a:pt x="876" y="899"/>
                      </a:lnTo>
                      <a:lnTo>
                        <a:pt x="876" y="899"/>
                      </a:lnTo>
                      <a:lnTo>
                        <a:pt x="896" y="824"/>
                      </a:lnTo>
                      <a:lnTo>
                        <a:pt x="899" y="818"/>
                      </a:lnTo>
                      <a:lnTo>
                        <a:pt x="904" y="801"/>
                      </a:lnTo>
                      <a:lnTo>
                        <a:pt x="908" y="785"/>
                      </a:lnTo>
                      <a:lnTo>
                        <a:pt x="910" y="779"/>
                      </a:lnTo>
                      <a:lnTo>
                        <a:pt x="912" y="778"/>
                      </a:lnTo>
                      <a:lnTo>
                        <a:pt x="912" y="776"/>
                      </a:lnTo>
                      <a:lnTo>
                        <a:pt x="913" y="752"/>
                      </a:lnTo>
                      <a:lnTo>
                        <a:pt x="916" y="726"/>
                      </a:lnTo>
                      <a:lnTo>
                        <a:pt x="918" y="703"/>
                      </a:lnTo>
                      <a:lnTo>
                        <a:pt x="921" y="690"/>
                      </a:lnTo>
                      <a:lnTo>
                        <a:pt x="926" y="678"/>
                      </a:lnTo>
                      <a:lnTo>
                        <a:pt x="931" y="664"/>
                      </a:lnTo>
                      <a:lnTo>
                        <a:pt x="939" y="650"/>
                      </a:lnTo>
                      <a:lnTo>
                        <a:pt x="949" y="638"/>
                      </a:lnTo>
                      <a:lnTo>
                        <a:pt x="958" y="620"/>
                      </a:lnTo>
                      <a:lnTo>
                        <a:pt x="958" y="597"/>
                      </a:lnTo>
                      <a:lnTo>
                        <a:pt x="956" y="576"/>
                      </a:lnTo>
                      <a:lnTo>
                        <a:pt x="952" y="563"/>
                      </a:lnTo>
                      <a:lnTo>
                        <a:pt x="949" y="555"/>
                      </a:lnTo>
                      <a:lnTo>
                        <a:pt x="944" y="540"/>
                      </a:lnTo>
                      <a:lnTo>
                        <a:pt x="939" y="524"/>
                      </a:lnTo>
                      <a:lnTo>
                        <a:pt x="936" y="518"/>
                      </a:lnTo>
                      <a:lnTo>
                        <a:pt x="932" y="504"/>
                      </a:lnTo>
                      <a:lnTo>
                        <a:pt x="930" y="481"/>
                      </a:lnTo>
                      <a:lnTo>
                        <a:pt x="926" y="453"/>
                      </a:lnTo>
                      <a:lnTo>
                        <a:pt x="922" y="428"/>
                      </a:lnTo>
                      <a:lnTo>
                        <a:pt x="927" y="416"/>
                      </a:lnTo>
                      <a:lnTo>
                        <a:pt x="934" y="400"/>
                      </a:lnTo>
                      <a:lnTo>
                        <a:pt x="939" y="384"/>
                      </a:lnTo>
                      <a:lnTo>
                        <a:pt x="941" y="371"/>
                      </a:lnTo>
                      <a:lnTo>
                        <a:pt x="940" y="359"/>
                      </a:lnTo>
                      <a:lnTo>
                        <a:pt x="938" y="344"/>
                      </a:lnTo>
                      <a:lnTo>
                        <a:pt x="931" y="324"/>
                      </a:lnTo>
                      <a:lnTo>
                        <a:pt x="925" y="301"/>
                      </a:lnTo>
                      <a:lnTo>
                        <a:pt x="922" y="292"/>
                      </a:lnTo>
                      <a:lnTo>
                        <a:pt x="919" y="284"/>
                      </a:lnTo>
                      <a:lnTo>
                        <a:pt x="918" y="278"/>
                      </a:lnTo>
                      <a:lnTo>
                        <a:pt x="916" y="273"/>
                      </a:lnTo>
                      <a:lnTo>
                        <a:pt x="913" y="261"/>
                      </a:lnTo>
                      <a:lnTo>
                        <a:pt x="912" y="252"/>
                      </a:lnTo>
                      <a:lnTo>
                        <a:pt x="912" y="247"/>
                      </a:lnTo>
                      <a:lnTo>
                        <a:pt x="912" y="245"/>
                      </a:lnTo>
                      <a:lnTo>
                        <a:pt x="901" y="134"/>
                      </a:lnTo>
                      <a:lnTo>
                        <a:pt x="829" y="76"/>
                      </a:lnTo>
                      <a:lnTo>
                        <a:pt x="826" y="75"/>
                      </a:lnTo>
                      <a:lnTo>
                        <a:pt x="821" y="72"/>
                      </a:lnTo>
                      <a:lnTo>
                        <a:pt x="817" y="70"/>
                      </a:lnTo>
                      <a:lnTo>
                        <a:pt x="814" y="67"/>
                      </a:lnTo>
                      <a:lnTo>
                        <a:pt x="784" y="41"/>
                      </a:lnTo>
                      <a:lnTo>
                        <a:pt x="783" y="41"/>
                      </a:lnTo>
                      <a:lnTo>
                        <a:pt x="783" y="40"/>
                      </a:lnTo>
                      <a:lnTo>
                        <a:pt x="763" y="31"/>
                      </a:lnTo>
                      <a:lnTo>
                        <a:pt x="759" y="28"/>
                      </a:lnTo>
                      <a:lnTo>
                        <a:pt x="754" y="25"/>
                      </a:lnTo>
                      <a:lnTo>
                        <a:pt x="746" y="19"/>
                      </a:lnTo>
                      <a:lnTo>
                        <a:pt x="739" y="13"/>
                      </a:lnTo>
                      <a:lnTo>
                        <a:pt x="728" y="9"/>
                      </a:lnTo>
                      <a:lnTo>
                        <a:pt x="718" y="4"/>
                      </a:lnTo>
                      <a:lnTo>
                        <a:pt x="708" y="1"/>
                      </a:lnTo>
                      <a:lnTo>
                        <a:pt x="697" y="0"/>
                      </a:lnTo>
                      <a:lnTo>
                        <a:pt x="688" y="0"/>
                      </a:lnTo>
                      <a:lnTo>
                        <a:pt x="679" y="1"/>
                      </a:lnTo>
                      <a:lnTo>
                        <a:pt x="670" y="3"/>
                      </a:lnTo>
                      <a:lnTo>
                        <a:pt x="661" y="4"/>
                      </a:lnTo>
                      <a:lnTo>
                        <a:pt x="655" y="5"/>
                      </a:lnTo>
                      <a:lnTo>
                        <a:pt x="648" y="6"/>
                      </a:lnTo>
                      <a:lnTo>
                        <a:pt x="643" y="8"/>
                      </a:lnTo>
                      <a:lnTo>
                        <a:pt x="640" y="9"/>
                      </a:lnTo>
                      <a:lnTo>
                        <a:pt x="635" y="9"/>
                      </a:lnTo>
                      <a:lnTo>
                        <a:pt x="629" y="10"/>
                      </a:lnTo>
                      <a:lnTo>
                        <a:pt x="618" y="12"/>
                      </a:lnTo>
                      <a:lnTo>
                        <a:pt x="608" y="12"/>
                      </a:lnTo>
                      <a:lnTo>
                        <a:pt x="598" y="13"/>
                      </a:lnTo>
                      <a:lnTo>
                        <a:pt x="587" y="14"/>
                      </a:lnTo>
                      <a:lnTo>
                        <a:pt x="578" y="14"/>
                      </a:lnTo>
                      <a:lnTo>
                        <a:pt x="572" y="14"/>
                      </a:lnTo>
                      <a:lnTo>
                        <a:pt x="562" y="16"/>
                      </a:lnTo>
                      <a:lnTo>
                        <a:pt x="553" y="18"/>
                      </a:lnTo>
                      <a:lnTo>
                        <a:pt x="545" y="21"/>
                      </a:lnTo>
                      <a:lnTo>
                        <a:pt x="540" y="25"/>
                      </a:lnTo>
                      <a:lnTo>
                        <a:pt x="534" y="25"/>
                      </a:lnTo>
                      <a:lnTo>
                        <a:pt x="529" y="25"/>
                      </a:lnTo>
                      <a:lnTo>
                        <a:pt x="523" y="25"/>
                      </a:lnTo>
                      <a:lnTo>
                        <a:pt x="516" y="23"/>
                      </a:lnTo>
                      <a:lnTo>
                        <a:pt x="510" y="23"/>
                      </a:lnTo>
                      <a:lnTo>
                        <a:pt x="505" y="22"/>
                      </a:lnTo>
                      <a:lnTo>
                        <a:pt x="498" y="21"/>
                      </a:lnTo>
                      <a:lnTo>
                        <a:pt x="494" y="19"/>
                      </a:lnTo>
                      <a:lnTo>
                        <a:pt x="492" y="19"/>
                      </a:lnTo>
                      <a:lnTo>
                        <a:pt x="489" y="18"/>
                      </a:lnTo>
                      <a:lnTo>
                        <a:pt x="484" y="17"/>
                      </a:lnTo>
                      <a:lnTo>
                        <a:pt x="475" y="17"/>
                      </a:lnTo>
                      <a:lnTo>
                        <a:pt x="462" y="16"/>
                      </a:lnTo>
                      <a:lnTo>
                        <a:pt x="445" y="14"/>
                      </a:lnTo>
                      <a:lnTo>
                        <a:pt x="425" y="14"/>
                      </a:lnTo>
                      <a:lnTo>
                        <a:pt x="396" y="14"/>
                      </a:lnTo>
                      <a:lnTo>
                        <a:pt x="390" y="16"/>
                      </a:lnTo>
                      <a:lnTo>
                        <a:pt x="383" y="18"/>
                      </a:lnTo>
                      <a:lnTo>
                        <a:pt x="376" y="22"/>
                      </a:lnTo>
                      <a:lnTo>
                        <a:pt x="369" y="26"/>
                      </a:lnTo>
                      <a:lnTo>
                        <a:pt x="363" y="31"/>
                      </a:lnTo>
                      <a:lnTo>
                        <a:pt x="357" y="35"/>
                      </a:lnTo>
                      <a:lnTo>
                        <a:pt x="352" y="39"/>
                      </a:lnTo>
                      <a:lnTo>
                        <a:pt x="350" y="41"/>
                      </a:lnTo>
                      <a:lnTo>
                        <a:pt x="321" y="61"/>
                      </a:lnTo>
                      <a:lnTo>
                        <a:pt x="316" y="63"/>
                      </a:lnTo>
                      <a:lnTo>
                        <a:pt x="310" y="67"/>
                      </a:lnTo>
                      <a:lnTo>
                        <a:pt x="302" y="70"/>
                      </a:lnTo>
                      <a:lnTo>
                        <a:pt x="294" y="72"/>
                      </a:lnTo>
                      <a:lnTo>
                        <a:pt x="283" y="75"/>
                      </a:lnTo>
                      <a:lnTo>
                        <a:pt x="271" y="79"/>
                      </a:lnTo>
                      <a:lnTo>
                        <a:pt x="255" y="81"/>
                      </a:lnTo>
                      <a:lnTo>
                        <a:pt x="239" y="85"/>
                      </a:lnTo>
                      <a:lnTo>
                        <a:pt x="228" y="87"/>
                      </a:lnTo>
                      <a:lnTo>
                        <a:pt x="220" y="89"/>
                      </a:lnTo>
                      <a:lnTo>
                        <a:pt x="214" y="92"/>
                      </a:lnTo>
                      <a:lnTo>
                        <a:pt x="209" y="93"/>
                      </a:lnTo>
                      <a:lnTo>
                        <a:pt x="205" y="97"/>
                      </a:lnTo>
                      <a:lnTo>
                        <a:pt x="202" y="101"/>
                      </a:lnTo>
                      <a:lnTo>
                        <a:pt x="200" y="105"/>
                      </a:lnTo>
                      <a:lnTo>
                        <a:pt x="200" y="110"/>
                      </a:lnTo>
                      <a:lnTo>
                        <a:pt x="199" y="112"/>
                      </a:lnTo>
                      <a:lnTo>
                        <a:pt x="199" y="115"/>
                      </a:lnTo>
                      <a:lnTo>
                        <a:pt x="196" y="119"/>
                      </a:lnTo>
                      <a:lnTo>
                        <a:pt x="193" y="124"/>
                      </a:lnTo>
                      <a:lnTo>
                        <a:pt x="186" y="132"/>
                      </a:lnTo>
                      <a:lnTo>
                        <a:pt x="179" y="140"/>
                      </a:lnTo>
                      <a:lnTo>
                        <a:pt x="173" y="146"/>
                      </a:lnTo>
                      <a:lnTo>
                        <a:pt x="166" y="151"/>
                      </a:lnTo>
                      <a:lnTo>
                        <a:pt x="162" y="156"/>
                      </a:lnTo>
                      <a:lnTo>
                        <a:pt x="158" y="159"/>
                      </a:lnTo>
                      <a:lnTo>
                        <a:pt x="156" y="160"/>
                      </a:lnTo>
                      <a:lnTo>
                        <a:pt x="155" y="161"/>
                      </a:lnTo>
                      <a:lnTo>
                        <a:pt x="152" y="164"/>
                      </a:lnTo>
                      <a:lnTo>
                        <a:pt x="142" y="223"/>
                      </a:lnTo>
                      <a:lnTo>
                        <a:pt x="140" y="223"/>
                      </a:lnTo>
                      <a:lnTo>
                        <a:pt x="140" y="225"/>
                      </a:lnTo>
                      <a:lnTo>
                        <a:pt x="140" y="230"/>
                      </a:lnTo>
                      <a:lnTo>
                        <a:pt x="139" y="245"/>
                      </a:lnTo>
                      <a:lnTo>
                        <a:pt x="137" y="265"/>
                      </a:lnTo>
                      <a:lnTo>
                        <a:pt x="131" y="287"/>
                      </a:lnTo>
                      <a:lnTo>
                        <a:pt x="115" y="320"/>
                      </a:lnTo>
                      <a:lnTo>
                        <a:pt x="106" y="338"/>
                      </a:lnTo>
                      <a:lnTo>
                        <a:pt x="103" y="345"/>
                      </a:lnTo>
                      <a:lnTo>
                        <a:pt x="102" y="346"/>
                      </a:lnTo>
                      <a:lnTo>
                        <a:pt x="81" y="428"/>
                      </a:lnTo>
                      <a:lnTo>
                        <a:pt x="81" y="429"/>
                      </a:lnTo>
                      <a:lnTo>
                        <a:pt x="81" y="430"/>
                      </a:lnTo>
                      <a:lnTo>
                        <a:pt x="81" y="505"/>
                      </a:lnTo>
                      <a:lnTo>
                        <a:pt x="81" y="508"/>
                      </a:lnTo>
                      <a:lnTo>
                        <a:pt x="81" y="509"/>
                      </a:lnTo>
                      <a:lnTo>
                        <a:pt x="95" y="557"/>
                      </a:lnTo>
                      <a:lnTo>
                        <a:pt x="91" y="599"/>
                      </a:lnTo>
                      <a:lnTo>
                        <a:pt x="91" y="602"/>
                      </a:lnTo>
                      <a:lnTo>
                        <a:pt x="91" y="603"/>
                      </a:lnTo>
                      <a:lnTo>
                        <a:pt x="106" y="672"/>
                      </a:lnTo>
                      <a:lnTo>
                        <a:pt x="102" y="699"/>
                      </a:lnTo>
                      <a:lnTo>
                        <a:pt x="96" y="716"/>
                      </a:lnTo>
                      <a:lnTo>
                        <a:pt x="86" y="747"/>
                      </a:lnTo>
                      <a:lnTo>
                        <a:pt x="76" y="782"/>
                      </a:lnTo>
                      <a:lnTo>
                        <a:pt x="67" y="807"/>
                      </a:lnTo>
                      <a:lnTo>
                        <a:pt x="67" y="809"/>
                      </a:lnTo>
                      <a:lnTo>
                        <a:pt x="65" y="809"/>
                      </a:lnTo>
                      <a:lnTo>
                        <a:pt x="63" y="827"/>
                      </a:lnTo>
                      <a:lnTo>
                        <a:pt x="58" y="851"/>
                      </a:lnTo>
                      <a:lnTo>
                        <a:pt x="55" y="877"/>
                      </a:lnTo>
                      <a:lnTo>
                        <a:pt x="56" y="895"/>
                      </a:lnTo>
                      <a:lnTo>
                        <a:pt x="58" y="902"/>
                      </a:lnTo>
                      <a:lnTo>
                        <a:pt x="59" y="906"/>
                      </a:lnTo>
                      <a:lnTo>
                        <a:pt x="60" y="908"/>
                      </a:lnTo>
                      <a:lnTo>
                        <a:pt x="60" y="911"/>
                      </a:lnTo>
                      <a:lnTo>
                        <a:pt x="47" y="961"/>
                      </a:lnTo>
                      <a:lnTo>
                        <a:pt x="15" y="984"/>
                      </a:lnTo>
                      <a:lnTo>
                        <a:pt x="15" y="984"/>
                      </a:lnTo>
                      <a:lnTo>
                        <a:pt x="15" y="984"/>
                      </a:lnTo>
                      <a:lnTo>
                        <a:pt x="15" y="984"/>
                      </a:lnTo>
                      <a:lnTo>
                        <a:pt x="14" y="984"/>
                      </a:lnTo>
                      <a:lnTo>
                        <a:pt x="6" y="992"/>
                      </a:lnTo>
                      <a:lnTo>
                        <a:pt x="6" y="993"/>
                      </a:lnTo>
                      <a:lnTo>
                        <a:pt x="0" y="999"/>
                      </a:lnTo>
                      <a:lnTo>
                        <a:pt x="1" y="1000"/>
                      </a:lnTo>
                      <a:lnTo>
                        <a:pt x="3" y="1001"/>
                      </a:lnTo>
                      <a:lnTo>
                        <a:pt x="5" y="1001"/>
                      </a:lnTo>
                      <a:lnTo>
                        <a:pt x="6" y="1002"/>
                      </a:lnTo>
                      <a:lnTo>
                        <a:pt x="1" y="1436"/>
                      </a:lnTo>
                      <a:lnTo>
                        <a:pt x="440" y="1737"/>
                      </a:lnTo>
                      <a:lnTo>
                        <a:pt x="987" y="1604"/>
                      </a:lnTo>
                      <a:lnTo>
                        <a:pt x="962" y="1081"/>
                      </a:lnTo>
                      <a:close/>
                    </a:path>
                  </a:pathLst>
                </a:custGeom>
                <a:solidFill>
                  <a:srgbClr val="DBDB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86" name="Freeform 142"/>
                <p:cNvSpPr>
                  <a:spLocks/>
                </p:cNvSpPr>
                <p:nvPr/>
              </p:nvSpPr>
              <p:spPr bwMode="auto">
                <a:xfrm>
                  <a:off x="4086" y="2901"/>
                  <a:ext cx="175" cy="214"/>
                </a:xfrm>
                <a:custGeom>
                  <a:avLst/>
                  <a:gdLst>
                    <a:gd name="T0" fmla="*/ 11 w 525"/>
                    <a:gd name="T1" fmla="*/ 644 h 644"/>
                    <a:gd name="T2" fmla="*/ 15 w 525"/>
                    <a:gd name="T3" fmla="*/ 329 h 644"/>
                    <a:gd name="T4" fmla="*/ 28 w 525"/>
                    <a:gd name="T5" fmla="*/ 295 h 644"/>
                    <a:gd name="T6" fmla="*/ 30 w 525"/>
                    <a:gd name="T7" fmla="*/ 270 h 644"/>
                    <a:gd name="T8" fmla="*/ 34 w 525"/>
                    <a:gd name="T9" fmla="*/ 268 h 644"/>
                    <a:gd name="T10" fmla="*/ 38 w 525"/>
                    <a:gd name="T11" fmla="*/ 268 h 644"/>
                    <a:gd name="T12" fmla="*/ 50 w 525"/>
                    <a:gd name="T13" fmla="*/ 264 h 644"/>
                    <a:gd name="T14" fmla="*/ 61 w 525"/>
                    <a:gd name="T15" fmla="*/ 258 h 644"/>
                    <a:gd name="T16" fmla="*/ 73 w 525"/>
                    <a:gd name="T17" fmla="*/ 240 h 644"/>
                    <a:gd name="T18" fmla="*/ 74 w 525"/>
                    <a:gd name="T19" fmla="*/ 218 h 644"/>
                    <a:gd name="T20" fmla="*/ 81 w 525"/>
                    <a:gd name="T21" fmla="*/ 205 h 644"/>
                    <a:gd name="T22" fmla="*/ 84 w 525"/>
                    <a:gd name="T23" fmla="*/ 193 h 644"/>
                    <a:gd name="T24" fmla="*/ 87 w 525"/>
                    <a:gd name="T25" fmla="*/ 183 h 644"/>
                    <a:gd name="T26" fmla="*/ 91 w 525"/>
                    <a:gd name="T27" fmla="*/ 178 h 644"/>
                    <a:gd name="T28" fmla="*/ 102 w 525"/>
                    <a:gd name="T29" fmla="*/ 175 h 644"/>
                    <a:gd name="T30" fmla="*/ 114 w 525"/>
                    <a:gd name="T31" fmla="*/ 177 h 644"/>
                    <a:gd name="T32" fmla="*/ 126 w 525"/>
                    <a:gd name="T33" fmla="*/ 177 h 644"/>
                    <a:gd name="T34" fmla="*/ 137 w 525"/>
                    <a:gd name="T35" fmla="*/ 175 h 644"/>
                    <a:gd name="T36" fmla="*/ 140 w 525"/>
                    <a:gd name="T37" fmla="*/ 174 h 644"/>
                    <a:gd name="T38" fmla="*/ 158 w 525"/>
                    <a:gd name="T39" fmla="*/ 156 h 644"/>
                    <a:gd name="T40" fmla="*/ 165 w 525"/>
                    <a:gd name="T41" fmla="*/ 135 h 644"/>
                    <a:gd name="T42" fmla="*/ 166 w 525"/>
                    <a:gd name="T43" fmla="*/ 94 h 644"/>
                    <a:gd name="T44" fmla="*/ 165 w 525"/>
                    <a:gd name="T45" fmla="*/ 51 h 644"/>
                    <a:gd name="T46" fmla="*/ 165 w 525"/>
                    <a:gd name="T47" fmla="*/ 49 h 644"/>
                    <a:gd name="T48" fmla="*/ 154 w 525"/>
                    <a:gd name="T49" fmla="*/ 25 h 644"/>
                    <a:gd name="T50" fmla="*/ 144 w 525"/>
                    <a:gd name="T51" fmla="*/ 2 h 644"/>
                    <a:gd name="T52" fmla="*/ 157 w 525"/>
                    <a:gd name="T53" fmla="*/ 0 h 644"/>
                    <a:gd name="T54" fmla="*/ 167 w 525"/>
                    <a:gd name="T55" fmla="*/ 1 h 644"/>
                    <a:gd name="T56" fmla="*/ 179 w 525"/>
                    <a:gd name="T57" fmla="*/ 14 h 644"/>
                    <a:gd name="T58" fmla="*/ 186 w 525"/>
                    <a:gd name="T59" fmla="*/ 33 h 644"/>
                    <a:gd name="T60" fmla="*/ 190 w 525"/>
                    <a:gd name="T61" fmla="*/ 44 h 644"/>
                    <a:gd name="T62" fmla="*/ 196 w 525"/>
                    <a:gd name="T63" fmla="*/ 54 h 644"/>
                    <a:gd name="T64" fmla="*/ 206 w 525"/>
                    <a:gd name="T65" fmla="*/ 60 h 644"/>
                    <a:gd name="T66" fmla="*/ 219 w 525"/>
                    <a:gd name="T67" fmla="*/ 62 h 644"/>
                    <a:gd name="T68" fmla="*/ 228 w 525"/>
                    <a:gd name="T69" fmla="*/ 62 h 644"/>
                    <a:gd name="T70" fmla="*/ 237 w 525"/>
                    <a:gd name="T71" fmla="*/ 64 h 644"/>
                    <a:gd name="T72" fmla="*/ 247 w 525"/>
                    <a:gd name="T73" fmla="*/ 71 h 644"/>
                    <a:gd name="T74" fmla="*/ 256 w 525"/>
                    <a:gd name="T75" fmla="*/ 81 h 644"/>
                    <a:gd name="T76" fmla="*/ 267 w 525"/>
                    <a:gd name="T77" fmla="*/ 94 h 644"/>
                    <a:gd name="T78" fmla="*/ 278 w 525"/>
                    <a:gd name="T79" fmla="*/ 106 h 644"/>
                    <a:gd name="T80" fmla="*/ 289 w 525"/>
                    <a:gd name="T81" fmla="*/ 111 h 644"/>
                    <a:gd name="T82" fmla="*/ 301 w 525"/>
                    <a:gd name="T83" fmla="*/ 112 h 644"/>
                    <a:gd name="T84" fmla="*/ 312 w 525"/>
                    <a:gd name="T85" fmla="*/ 111 h 644"/>
                    <a:gd name="T86" fmla="*/ 312 w 525"/>
                    <a:gd name="T87" fmla="*/ 100 h 644"/>
                    <a:gd name="T88" fmla="*/ 312 w 525"/>
                    <a:gd name="T89" fmla="*/ 87 h 644"/>
                    <a:gd name="T90" fmla="*/ 313 w 525"/>
                    <a:gd name="T91" fmla="*/ 80 h 644"/>
                    <a:gd name="T92" fmla="*/ 321 w 525"/>
                    <a:gd name="T93" fmla="*/ 77 h 644"/>
                    <a:gd name="T94" fmla="*/ 334 w 525"/>
                    <a:gd name="T95" fmla="*/ 76 h 644"/>
                    <a:gd name="T96" fmla="*/ 347 w 525"/>
                    <a:gd name="T97" fmla="*/ 77 h 644"/>
                    <a:gd name="T98" fmla="*/ 357 w 525"/>
                    <a:gd name="T99" fmla="*/ 77 h 644"/>
                    <a:gd name="T100" fmla="*/ 367 w 525"/>
                    <a:gd name="T101" fmla="*/ 76 h 644"/>
                    <a:gd name="T102" fmla="*/ 378 w 525"/>
                    <a:gd name="T103" fmla="*/ 73 h 644"/>
                    <a:gd name="T104" fmla="*/ 396 w 525"/>
                    <a:gd name="T105" fmla="*/ 64 h 644"/>
                    <a:gd name="T106" fmla="*/ 423 w 525"/>
                    <a:gd name="T107" fmla="*/ 49 h 644"/>
                    <a:gd name="T108" fmla="*/ 449 w 525"/>
                    <a:gd name="T109" fmla="*/ 32 h 644"/>
                    <a:gd name="T110" fmla="*/ 476 w 525"/>
                    <a:gd name="T111" fmla="*/ 14 h 644"/>
                    <a:gd name="T112" fmla="*/ 491 w 525"/>
                    <a:gd name="T113" fmla="*/ 3 h 644"/>
                    <a:gd name="T114" fmla="*/ 497 w 525"/>
                    <a:gd name="T115" fmla="*/ 5 h 644"/>
                    <a:gd name="T116" fmla="*/ 500 w 525"/>
                    <a:gd name="T117" fmla="*/ 13 h 644"/>
                    <a:gd name="T118" fmla="*/ 512 w 525"/>
                    <a:gd name="T119" fmla="*/ 241 h 644"/>
                    <a:gd name="T120" fmla="*/ 525 w 525"/>
                    <a:gd name="T121" fmla="*/ 519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5" h="644">
                      <a:moveTo>
                        <a:pt x="525" y="519"/>
                      </a:moveTo>
                      <a:lnTo>
                        <a:pt x="11" y="644"/>
                      </a:lnTo>
                      <a:lnTo>
                        <a:pt x="0" y="343"/>
                      </a:lnTo>
                      <a:lnTo>
                        <a:pt x="15" y="329"/>
                      </a:lnTo>
                      <a:lnTo>
                        <a:pt x="24" y="312"/>
                      </a:lnTo>
                      <a:lnTo>
                        <a:pt x="28" y="295"/>
                      </a:lnTo>
                      <a:lnTo>
                        <a:pt x="30" y="277"/>
                      </a:lnTo>
                      <a:lnTo>
                        <a:pt x="30" y="270"/>
                      </a:lnTo>
                      <a:lnTo>
                        <a:pt x="33" y="268"/>
                      </a:lnTo>
                      <a:lnTo>
                        <a:pt x="34" y="268"/>
                      </a:lnTo>
                      <a:lnTo>
                        <a:pt x="37" y="268"/>
                      </a:lnTo>
                      <a:lnTo>
                        <a:pt x="38" y="268"/>
                      </a:lnTo>
                      <a:lnTo>
                        <a:pt x="44" y="267"/>
                      </a:lnTo>
                      <a:lnTo>
                        <a:pt x="50" y="264"/>
                      </a:lnTo>
                      <a:lnTo>
                        <a:pt x="56" y="262"/>
                      </a:lnTo>
                      <a:lnTo>
                        <a:pt x="61" y="258"/>
                      </a:lnTo>
                      <a:lnTo>
                        <a:pt x="69" y="249"/>
                      </a:lnTo>
                      <a:lnTo>
                        <a:pt x="73" y="240"/>
                      </a:lnTo>
                      <a:lnTo>
                        <a:pt x="75" y="228"/>
                      </a:lnTo>
                      <a:lnTo>
                        <a:pt x="74" y="218"/>
                      </a:lnTo>
                      <a:lnTo>
                        <a:pt x="78" y="211"/>
                      </a:lnTo>
                      <a:lnTo>
                        <a:pt x="81" y="205"/>
                      </a:lnTo>
                      <a:lnTo>
                        <a:pt x="82" y="200"/>
                      </a:lnTo>
                      <a:lnTo>
                        <a:pt x="84" y="193"/>
                      </a:lnTo>
                      <a:lnTo>
                        <a:pt x="86" y="187"/>
                      </a:lnTo>
                      <a:lnTo>
                        <a:pt x="87" y="183"/>
                      </a:lnTo>
                      <a:lnTo>
                        <a:pt x="88" y="179"/>
                      </a:lnTo>
                      <a:lnTo>
                        <a:pt x="91" y="178"/>
                      </a:lnTo>
                      <a:lnTo>
                        <a:pt x="96" y="177"/>
                      </a:lnTo>
                      <a:lnTo>
                        <a:pt x="102" y="175"/>
                      </a:lnTo>
                      <a:lnTo>
                        <a:pt x="108" y="175"/>
                      </a:lnTo>
                      <a:lnTo>
                        <a:pt x="114" y="177"/>
                      </a:lnTo>
                      <a:lnTo>
                        <a:pt x="121" y="177"/>
                      </a:lnTo>
                      <a:lnTo>
                        <a:pt x="126" y="177"/>
                      </a:lnTo>
                      <a:lnTo>
                        <a:pt x="132" y="177"/>
                      </a:lnTo>
                      <a:lnTo>
                        <a:pt x="137" y="175"/>
                      </a:lnTo>
                      <a:lnTo>
                        <a:pt x="139" y="175"/>
                      </a:lnTo>
                      <a:lnTo>
                        <a:pt x="140" y="174"/>
                      </a:lnTo>
                      <a:lnTo>
                        <a:pt x="150" y="165"/>
                      </a:lnTo>
                      <a:lnTo>
                        <a:pt x="158" y="156"/>
                      </a:lnTo>
                      <a:lnTo>
                        <a:pt x="163" y="146"/>
                      </a:lnTo>
                      <a:lnTo>
                        <a:pt x="165" y="135"/>
                      </a:lnTo>
                      <a:lnTo>
                        <a:pt x="165" y="115"/>
                      </a:lnTo>
                      <a:lnTo>
                        <a:pt x="166" y="94"/>
                      </a:lnTo>
                      <a:lnTo>
                        <a:pt x="166" y="72"/>
                      </a:lnTo>
                      <a:lnTo>
                        <a:pt x="165" y="51"/>
                      </a:lnTo>
                      <a:lnTo>
                        <a:pt x="165" y="50"/>
                      </a:lnTo>
                      <a:lnTo>
                        <a:pt x="165" y="49"/>
                      </a:lnTo>
                      <a:lnTo>
                        <a:pt x="159" y="37"/>
                      </a:lnTo>
                      <a:lnTo>
                        <a:pt x="154" y="25"/>
                      </a:lnTo>
                      <a:lnTo>
                        <a:pt x="149" y="14"/>
                      </a:lnTo>
                      <a:lnTo>
                        <a:pt x="144" y="2"/>
                      </a:lnTo>
                      <a:lnTo>
                        <a:pt x="150" y="1"/>
                      </a:lnTo>
                      <a:lnTo>
                        <a:pt x="157" y="0"/>
                      </a:lnTo>
                      <a:lnTo>
                        <a:pt x="162" y="0"/>
                      </a:lnTo>
                      <a:lnTo>
                        <a:pt x="167" y="1"/>
                      </a:lnTo>
                      <a:lnTo>
                        <a:pt x="174" y="6"/>
                      </a:lnTo>
                      <a:lnTo>
                        <a:pt x="179" y="14"/>
                      </a:lnTo>
                      <a:lnTo>
                        <a:pt x="183" y="23"/>
                      </a:lnTo>
                      <a:lnTo>
                        <a:pt x="186" y="33"/>
                      </a:lnTo>
                      <a:lnTo>
                        <a:pt x="189" y="38"/>
                      </a:lnTo>
                      <a:lnTo>
                        <a:pt x="190" y="44"/>
                      </a:lnTo>
                      <a:lnTo>
                        <a:pt x="193" y="49"/>
                      </a:lnTo>
                      <a:lnTo>
                        <a:pt x="196" y="54"/>
                      </a:lnTo>
                      <a:lnTo>
                        <a:pt x="199" y="58"/>
                      </a:lnTo>
                      <a:lnTo>
                        <a:pt x="206" y="60"/>
                      </a:lnTo>
                      <a:lnTo>
                        <a:pt x="212" y="62"/>
                      </a:lnTo>
                      <a:lnTo>
                        <a:pt x="219" y="62"/>
                      </a:lnTo>
                      <a:lnTo>
                        <a:pt x="224" y="62"/>
                      </a:lnTo>
                      <a:lnTo>
                        <a:pt x="228" y="62"/>
                      </a:lnTo>
                      <a:lnTo>
                        <a:pt x="233" y="63"/>
                      </a:lnTo>
                      <a:lnTo>
                        <a:pt x="237" y="64"/>
                      </a:lnTo>
                      <a:lnTo>
                        <a:pt x="242" y="67"/>
                      </a:lnTo>
                      <a:lnTo>
                        <a:pt x="247" y="71"/>
                      </a:lnTo>
                      <a:lnTo>
                        <a:pt x="252" y="76"/>
                      </a:lnTo>
                      <a:lnTo>
                        <a:pt x="256" y="81"/>
                      </a:lnTo>
                      <a:lnTo>
                        <a:pt x="261" y="87"/>
                      </a:lnTo>
                      <a:lnTo>
                        <a:pt x="267" y="94"/>
                      </a:lnTo>
                      <a:lnTo>
                        <a:pt x="272" y="99"/>
                      </a:lnTo>
                      <a:lnTo>
                        <a:pt x="278" y="106"/>
                      </a:lnTo>
                      <a:lnTo>
                        <a:pt x="283" y="109"/>
                      </a:lnTo>
                      <a:lnTo>
                        <a:pt x="289" y="111"/>
                      </a:lnTo>
                      <a:lnTo>
                        <a:pt x="295" y="112"/>
                      </a:lnTo>
                      <a:lnTo>
                        <a:pt x="301" y="112"/>
                      </a:lnTo>
                      <a:lnTo>
                        <a:pt x="312" y="112"/>
                      </a:lnTo>
                      <a:lnTo>
                        <a:pt x="312" y="111"/>
                      </a:lnTo>
                      <a:lnTo>
                        <a:pt x="312" y="106"/>
                      </a:lnTo>
                      <a:lnTo>
                        <a:pt x="312" y="100"/>
                      </a:lnTo>
                      <a:lnTo>
                        <a:pt x="312" y="95"/>
                      </a:lnTo>
                      <a:lnTo>
                        <a:pt x="312" y="87"/>
                      </a:lnTo>
                      <a:lnTo>
                        <a:pt x="312" y="82"/>
                      </a:lnTo>
                      <a:lnTo>
                        <a:pt x="313" y="80"/>
                      </a:lnTo>
                      <a:lnTo>
                        <a:pt x="314" y="78"/>
                      </a:lnTo>
                      <a:lnTo>
                        <a:pt x="321" y="77"/>
                      </a:lnTo>
                      <a:lnTo>
                        <a:pt x="327" y="76"/>
                      </a:lnTo>
                      <a:lnTo>
                        <a:pt x="334" y="76"/>
                      </a:lnTo>
                      <a:lnTo>
                        <a:pt x="342" y="77"/>
                      </a:lnTo>
                      <a:lnTo>
                        <a:pt x="347" y="77"/>
                      </a:lnTo>
                      <a:lnTo>
                        <a:pt x="352" y="77"/>
                      </a:lnTo>
                      <a:lnTo>
                        <a:pt x="357" y="77"/>
                      </a:lnTo>
                      <a:lnTo>
                        <a:pt x="362" y="76"/>
                      </a:lnTo>
                      <a:lnTo>
                        <a:pt x="367" y="76"/>
                      </a:lnTo>
                      <a:lnTo>
                        <a:pt x="373" y="75"/>
                      </a:lnTo>
                      <a:lnTo>
                        <a:pt x="378" y="73"/>
                      </a:lnTo>
                      <a:lnTo>
                        <a:pt x="383" y="71"/>
                      </a:lnTo>
                      <a:lnTo>
                        <a:pt x="396" y="64"/>
                      </a:lnTo>
                      <a:lnTo>
                        <a:pt x="410" y="56"/>
                      </a:lnTo>
                      <a:lnTo>
                        <a:pt x="423" y="49"/>
                      </a:lnTo>
                      <a:lnTo>
                        <a:pt x="436" y="41"/>
                      </a:lnTo>
                      <a:lnTo>
                        <a:pt x="449" y="32"/>
                      </a:lnTo>
                      <a:lnTo>
                        <a:pt x="462" y="23"/>
                      </a:lnTo>
                      <a:lnTo>
                        <a:pt x="476" y="14"/>
                      </a:lnTo>
                      <a:lnTo>
                        <a:pt x="489" y="3"/>
                      </a:lnTo>
                      <a:lnTo>
                        <a:pt x="491" y="3"/>
                      </a:lnTo>
                      <a:lnTo>
                        <a:pt x="493" y="3"/>
                      </a:lnTo>
                      <a:lnTo>
                        <a:pt x="497" y="5"/>
                      </a:lnTo>
                      <a:lnTo>
                        <a:pt x="500" y="5"/>
                      </a:lnTo>
                      <a:lnTo>
                        <a:pt x="500" y="13"/>
                      </a:lnTo>
                      <a:lnTo>
                        <a:pt x="504" y="82"/>
                      </a:lnTo>
                      <a:lnTo>
                        <a:pt x="512" y="241"/>
                      </a:lnTo>
                      <a:lnTo>
                        <a:pt x="520" y="413"/>
                      </a:lnTo>
                      <a:lnTo>
                        <a:pt x="525" y="519"/>
                      </a:lnTo>
                      <a:close/>
                    </a:path>
                  </a:pathLst>
                </a:custGeom>
                <a:solidFill>
                  <a:srgbClr val="EFEF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87" name="Freeform 143"/>
                <p:cNvSpPr>
                  <a:spLocks/>
                </p:cNvSpPr>
                <p:nvPr/>
              </p:nvSpPr>
              <p:spPr bwMode="auto">
                <a:xfrm>
                  <a:off x="3946" y="2881"/>
                  <a:ext cx="158" cy="232"/>
                </a:xfrm>
                <a:custGeom>
                  <a:avLst/>
                  <a:gdLst>
                    <a:gd name="T0" fmla="*/ 14 w 476"/>
                    <a:gd name="T1" fmla="*/ 7 h 698"/>
                    <a:gd name="T2" fmla="*/ 30 w 476"/>
                    <a:gd name="T3" fmla="*/ 21 h 698"/>
                    <a:gd name="T4" fmla="*/ 47 w 476"/>
                    <a:gd name="T5" fmla="*/ 35 h 698"/>
                    <a:gd name="T6" fmla="*/ 66 w 476"/>
                    <a:gd name="T7" fmla="*/ 52 h 698"/>
                    <a:gd name="T8" fmla="*/ 88 w 476"/>
                    <a:gd name="T9" fmla="*/ 66 h 698"/>
                    <a:gd name="T10" fmla="*/ 111 w 476"/>
                    <a:gd name="T11" fmla="*/ 78 h 698"/>
                    <a:gd name="T12" fmla="*/ 138 w 476"/>
                    <a:gd name="T13" fmla="*/ 83 h 698"/>
                    <a:gd name="T14" fmla="*/ 160 w 476"/>
                    <a:gd name="T15" fmla="*/ 82 h 698"/>
                    <a:gd name="T16" fmla="*/ 180 w 476"/>
                    <a:gd name="T17" fmla="*/ 74 h 698"/>
                    <a:gd name="T18" fmla="*/ 198 w 476"/>
                    <a:gd name="T19" fmla="*/ 61 h 698"/>
                    <a:gd name="T20" fmla="*/ 208 w 476"/>
                    <a:gd name="T21" fmla="*/ 54 h 698"/>
                    <a:gd name="T22" fmla="*/ 213 w 476"/>
                    <a:gd name="T23" fmla="*/ 54 h 698"/>
                    <a:gd name="T24" fmla="*/ 217 w 476"/>
                    <a:gd name="T25" fmla="*/ 54 h 698"/>
                    <a:gd name="T26" fmla="*/ 220 w 476"/>
                    <a:gd name="T27" fmla="*/ 54 h 698"/>
                    <a:gd name="T28" fmla="*/ 224 w 476"/>
                    <a:gd name="T29" fmla="*/ 57 h 698"/>
                    <a:gd name="T30" fmla="*/ 226 w 476"/>
                    <a:gd name="T31" fmla="*/ 63 h 698"/>
                    <a:gd name="T32" fmla="*/ 229 w 476"/>
                    <a:gd name="T33" fmla="*/ 74 h 698"/>
                    <a:gd name="T34" fmla="*/ 233 w 476"/>
                    <a:gd name="T35" fmla="*/ 85 h 698"/>
                    <a:gd name="T36" fmla="*/ 239 w 476"/>
                    <a:gd name="T37" fmla="*/ 96 h 698"/>
                    <a:gd name="T38" fmla="*/ 242 w 476"/>
                    <a:gd name="T39" fmla="*/ 98 h 698"/>
                    <a:gd name="T40" fmla="*/ 242 w 476"/>
                    <a:gd name="T41" fmla="*/ 106 h 698"/>
                    <a:gd name="T42" fmla="*/ 242 w 476"/>
                    <a:gd name="T43" fmla="*/ 133 h 698"/>
                    <a:gd name="T44" fmla="*/ 256 w 476"/>
                    <a:gd name="T45" fmla="*/ 175 h 698"/>
                    <a:gd name="T46" fmla="*/ 277 w 476"/>
                    <a:gd name="T47" fmla="*/ 188 h 698"/>
                    <a:gd name="T48" fmla="*/ 287 w 476"/>
                    <a:gd name="T49" fmla="*/ 193 h 698"/>
                    <a:gd name="T50" fmla="*/ 299 w 476"/>
                    <a:gd name="T51" fmla="*/ 198 h 698"/>
                    <a:gd name="T52" fmla="*/ 310 w 476"/>
                    <a:gd name="T53" fmla="*/ 204 h 698"/>
                    <a:gd name="T54" fmla="*/ 321 w 476"/>
                    <a:gd name="T55" fmla="*/ 212 h 698"/>
                    <a:gd name="T56" fmla="*/ 337 w 476"/>
                    <a:gd name="T57" fmla="*/ 203 h 698"/>
                    <a:gd name="T58" fmla="*/ 346 w 476"/>
                    <a:gd name="T59" fmla="*/ 172 h 698"/>
                    <a:gd name="T60" fmla="*/ 366 w 476"/>
                    <a:gd name="T61" fmla="*/ 158 h 698"/>
                    <a:gd name="T62" fmla="*/ 375 w 476"/>
                    <a:gd name="T63" fmla="*/ 155 h 698"/>
                    <a:gd name="T64" fmla="*/ 384 w 476"/>
                    <a:gd name="T65" fmla="*/ 155 h 698"/>
                    <a:gd name="T66" fmla="*/ 397 w 476"/>
                    <a:gd name="T67" fmla="*/ 154 h 698"/>
                    <a:gd name="T68" fmla="*/ 409 w 476"/>
                    <a:gd name="T69" fmla="*/ 149 h 698"/>
                    <a:gd name="T70" fmla="*/ 410 w 476"/>
                    <a:gd name="T71" fmla="*/ 147 h 698"/>
                    <a:gd name="T72" fmla="*/ 424 w 476"/>
                    <a:gd name="T73" fmla="*/ 137 h 698"/>
                    <a:gd name="T74" fmla="*/ 445 w 476"/>
                    <a:gd name="T75" fmla="*/ 136 h 698"/>
                    <a:gd name="T76" fmla="*/ 445 w 476"/>
                    <a:gd name="T77" fmla="*/ 141 h 698"/>
                    <a:gd name="T78" fmla="*/ 443 w 476"/>
                    <a:gd name="T79" fmla="*/ 147 h 698"/>
                    <a:gd name="T80" fmla="*/ 442 w 476"/>
                    <a:gd name="T81" fmla="*/ 180 h 698"/>
                    <a:gd name="T82" fmla="*/ 449 w 476"/>
                    <a:gd name="T83" fmla="*/ 212 h 698"/>
                    <a:gd name="T84" fmla="*/ 450 w 476"/>
                    <a:gd name="T85" fmla="*/ 213 h 698"/>
                    <a:gd name="T86" fmla="*/ 460 w 476"/>
                    <a:gd name="T87" fmla="*/ 244 h 698"/>
                    <a:gd name="T88" fmla="*/ 476 w 476"/>
                    <a:gd name="T89" fmla="*/ 278 h 698"/>
                    <a:gd name="T90" fmla="*/ 474 w 476"/>
                    <a:gd name="T91" fmla="*/ 292 h 698"/>
                    <a:gd name="T92" fmla="*/ 468 w 476"/>
                    <a:gd name="T93" fmla="*/ 304 h 698"/>
                    <a:gd name="T94" fmla="*/ 463 w 476"/>
                    <a:gd name="T95" fmla="*/ 306 h 698"/>
                    <a:gd name="T96" fmla="*/ 455 w 476"/>
                    <a:gd name="T97" fmla="*/ 308 h 698"/>
                    <a:gd name="T98" fmla="*/ 441 w 476"/>
                    <a:gd name="T99" fmla="*/ 312 h 698"/>
                    <a:gd name="T100" fmla="*/ 432 w 476"/>
                    <a:gd name="T101" fmla="*/ 328 h 698"/>
                    <a:gd name="T102" fmla="*/ 430 w 476"/>
                    <a:gd name="T103" fmla="*/ 335 h 698"/>
                    <a:gd name="T104" fmla="*/ 425 w 476"/>
                    <a:gd name="T105" fmla="*/ 367 h 698"/>
                    <a:gd name="T106" fmla="*/ 406 w 476"/>
                    <a:gd name="T107" fmla="*/ 389 h 698"/>
                    <a:gd name="T108" fmla="*/ 411 w 476"/>
                    <a:gd name="T109" fmla="*/ 698 h 698"/>
                    <a:gd name="T110" fmla="*/ 5 w 476"/>
                    <a:gd name="T111" fmla="*/ 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76" h="698">
                      <a:moveTo>
                        <a:pt x="5" y="0"/>
                      </a:moveTo>
                      <a:lnTo>
                        <a:pt x="14" y="7"/>
                      </a:lnTo>
                      <a:lnTo>
                        <a:pt x="22" y="13"/>
                      </a:lnTo>
                      <a:lnTo>
                        <a:pt x="30" y="21"/>
                      </a:lnTo>
                      <a:lnTo>
                        <a:pt x="36" y="27"/>
                      </a:lnTo>
                      <a:lnTo>
                        <a:pt x="47" y="35"/>
                      </a:lnTo>
                      <a:lnTo>
                        <a:pt x="56" y="44"/>
                      </a:lnTo>
                      <a:lnTo>
                        <a:pt x="66" y="52"/>
                      </a:lnTo>
                      <a:lnTo>
                        <a:pt x="76" y="58"/>
                      </a:lnTo>
                      <a:lnTo>
                        <a:pt x="88" y="66"/>
                      </a:lnTo>
                      <a:lnTo>
                        <a:pt x="100" y="71"/>
                      </a:lnTo>
                      <a:lnTo>
                        <a:pt x="111" y="78"/>
                      </a:lnTo>
                      <a:lnTo>
                        <a:pt x="126" y="82"/>
                      </a:lnTo>
                      <a:lnTo>
                        <a:pt x="138" y="83"/>
                      </a:lnTo>
                      <a:lnTo>
                        <a:pt x="150" y="83"/>
                      </a:lnTo>
                      <a:lnTo>
                        <a:pt x="160" y="82"/>
                      </a:lnTo>
                      <a:lnTo>
                        <a:pt x="171" y="78"/>
                      </a:lnTo>
                      <a:lnTo>
                        <a:pt x="180" y="74"/>
                      </a:lnTo>
                      <a:lnTo>
                        <a:pt x="189" y="67"/>
                      </a:lnTo>
                      <a:lnTo>
                        <a:pt x="198" y="61"/>
                      </a:lnTo>
                      <a:lnTo>
                        <a:pt x="206" y="54"/>
                      </a:lnTo>
                      <a:lnTo>
                        <a:pt x="208" y="54"/>
                      </a:lnTo>
                      <a:lnTo>
                        <a:pt x="211" y="54"/>
                      </a:lnTo>
                      <a:lnTo>
                        <a:pt x="213" y="54"/>
                      </a:lnTo>
                      <a:lnTo>
                        <a:pt x="216" y="54"/>
                      </a:lnTo>
                      <a:lnTo>
                        <a:pt x="217" y="54"/>
                      </a:lnTo>
                      <a:lnTo>
                        <a:pt x="219" y="54"/>
                      </a:lnTo>
                      <a:lnTo>
                        <a:pt x="220" y="54"/>
                      </a:lnTo>
                      <a:lnTo>
                        <a:pt x="221" y="54"/>
                      </a:lnTo>
                      <a:lnTo>
                        <a:pt x="224" y="57"/>
                      </a:lnTo>
                      <a:lnTo>
                        <a:pt x="225" y="60"/>
                      </a:lnTo>
                      <a:lnTo>
                        <a:pt x="226" y="63"/>
                      </a:lnTo>
                      <a:lnTo>
                        <a:pt x="228" y="69"/>
                      </a:lnTo>
                      <a:lnTo>
                        <a:pt x="229" y="74"/>
                      </a:lnTo>
                      <a:lnTo>
                        <a:pt x="230" y="80"/>
                      </a:lnTo>
                      <a:lnTo>
                        <a:pt x="233" y="85"/>
                      </a:lnTo>
                      <a:lnTo>
                        <a:pt x="237" y="92"/>
                      </a:lnTo>
                      <a:lnTo>
                        <a:pt x="239" y="96"/>
                      </a:lnTo>
                      <a:lnTo>
                        <a:pt x="242" y="96"/>
                      </a:lnTo>
                      <a:lnTo>
                        <a:pt x="242" y="98"/>
                      </a:lnTo>
                      <a:lnTo>
                        <a:pt x="242" y="102"/>
                      </a:lnTo>
                      <a:lnTo>
                        <a:pt x="242" y="106"/>
                      </a:lnTo>
                      <a:lnTo>
                        <a:pt x="242" y="110"/>
                      </a:lnTo>
                      <a:lnTo>
                        <a:pt x="242" y="133"/>
                      </a:lnTo>
                      <a:lnTo>
                        <a:pt x="246" y="155"/>
                      </a:lnTo>
                      <a:lnTo>
                        <a:pt x="256" y="175"/>
                      </a:lnTo>
                      <a:lnTo>
                        <a:pt x="278" y="189"/>
                      </a:lnTo>
                      <a:lnTo>
                        <a:pt x="277" y="188"/>
                      </a:lnTo>
                      <a:lnTo>
                        <a:pt x="282" y="190"/>
                      </a:lnTo>
                      <a:lnTo>
                        <a:pt x="287" y="193"/>
                      </a:lnTo>
                      <a:lnTo>
                        <a:pt x="294" y="195"/>
                      </a:lnTo>
                      <a:lnTo>
                        <a:pt x="299" y="198"/>
                      </a:lnTo>
                      <a:lnTo>
                        <a:pt x="305" y="200"/>
                      </a:lnTo>
                      <a:lnTo>
                        <a:pt x="310" y="204"/>
                      </a:lnTo>
                      <a:lnTo>
                        <a:pt x="315" y="208"/>
                      </a:lnTo>
                      <a:lnTo>
                        <a:pt x="321" y="212"/>
                      </a:lnTo>
                      <a:lnTo>
                        <a:pt x="346" y="238"/>
                      </a:lnTo>
                      <a:lnTo>
                        <a:pt x="337" y="203"/>
                      </a:lnTo>
                      <a:lnTo>
                        <a:pt x="337" y="186"/>
                      </a:lnTo>
                      <a:lnTo>
                        <a:pt x="346" y="172"/>
                      </a:lnTo>
                      <a:lnTo>
                        <a:pt x="357" y="163"/>
                      </a:lnTo>
                      <a:lnTo>
                        <a:pt x="366" y="158"/>
                      </a:lnTo>
                      <a:lnTo>
                        <a:pt x="370" y="157"/>
                      </a:lnTo>
                      <a:lnTo>
                        <a:pt x="375" y="155"/>
                      </a:lnTo>
                      <a:lnTo>
                        <a:pt x="379" y="155"/>
                      </a:lnTo>
                      <a:lnTo>
                        <a:pt x="384" y="155"/>
                      </a:lnTo>
                      <a:lnTo>
                        <a:pt x="390" y="155"/>
                      </a:lnTo>
                      <a:lnTo>
                        <a:pt x="397" y="154"/>
                      </a:lnTo>
                      <a:lnTo>
                        <a:pt x="403" y="153"/>
                      </a:lnTo>
                      <a:lnTo>
                        <a:pt x="409" y="149"/>
                      </a:lnTo>
                      <a:lnTo>
                        <a:pt x="410" y="149"/>
                      </a:lnTo>
                      <a:lnTo>
                        <a:pt x="410" y="147"/>
                      </a:lnTo>
                      <a:lnTo>
                        <a:pt x="416" y="141"/>
                      </a:lnTo>
                      <a:lnTo>
                        <a:pt x="424" y="137"/>
                      </a:lnTo>
                      <a:lnTo>
                        <a:pt x="433" y="136"/>
                      </a:lnTo>
                      <a:lnTo>
                        <a:pt x="445" y="136"/>
                      </a:lnTo>
                      <a:lnTo>
                        <a:pt x="445" y="138"/>
                      </a:lnTo>
                      <a:lnTo>
                        <a:pt x="445" y="141"/>
                      </a:lnTo>
                      <a:lnTo>
                        <a:pt x="445" y="145"/>
                      </a:lnTo>
                      <a:lnTo>
                        <a:pt x="443" y="147"/>
                      </a:lnTo>
                      <a:lnTo>
                        <a:pt x="442" y="164"/>
                      </a:lnTo>
                      <a:lnTo>
                        <a:pt x="442" y="180"/>
                      </a:lnTo>
                      <a:lnTo>
                        <a:pt x="445" y="197"/>
                      </a:lnTo>
                      <a:lnTo>
                        <a:pt x="449" y="212"/>
                      </a:lnTo>
                      <a:lnTo>
                        <a:pt x="449" y="213"/>
                      </a:lnTo>
                      <a:lnTo>
                        <a:pt x="450" y="213"/>
                      </a:lnTo>
                      <a:lnTo>
                        <a:pt x="455" y="228"/>
                      </a:lnTo>
                      <a:lnTo>
                        <a:pt x="460" y="244"/>
                      </a:lnTo>
                      <a:lnTo>
                        <a:pt x="465" y="261"/>
                      </a:lnTo>
                      <a:lnTo>
                        <a:pt x="476" y="278"/>
                      </a:lnTo>
                      <a:lnTo>
                        <a:pt x="476" y="286"/>
                      </a:lnTo>
                      <a:lnTo>
                        <a:pt x="474" y="292"/>
                      </a:lnTo>
                      <a:lnTo>
                        <a:pt x="472" y="299"/>
                      </a:lnTo>
                      <a:lnTo>
                        <a:pt x="468" y="304"/>
                      </a:lnTo>
                      <a:lnTo>
                        <a:pt x="465" y="305"/>
                      </a:lnTo>
                      <a:lnTo>
                        <a:pt x="463" y="306"/>
                      </a:lnTo>
                      <a:lnTo>
                        <a:pt x="459" y="308"/>
                      </a:lnTo>
                      <a:lnTo>
                        <a:pt x="455" y="308"/>
                      </a:lnTo>
                      <a:lnTo>
                        <a:pt x="449" y="309"/>
                      </a:lnTo>
                      <a:lnTo>
                        <a:pt x="441" y="312"/>
                      </a:lnTo>
                      <a:lnTo>
                        <a:pt x="434" y="318"/>
                      </a:lnTo>
                      <a:lnTo>
                        <a:pt x="432" y="328"/>
                      </a:lnTo>
                      <a:lnTo>
                        <a:pt x="432" y="327"/>
                      </a:lnTo>
                      <a:lnTo>
                        <a:pt x="430" y="335"/>
                      </a:lnTo>
                      <a:lnTo>
                        <a:pt x="428" y="352"/>
                      </a:lnTo>
                      <a:lnTo>
                        <a:pt x="425" y="367"/>
                      </a:lnTo>
                      <a:lnTo>
                        <a:pt x="418" y="379"/>
                      </a:lnTo>
                      <a:lnTo>
                        <a:pt x="406" y="389"/>
                      </a:lnTo>
                      <a:lnTo>
                        <a:pt x="402" y="393"/>
                      </a:lnTo>
                      <a:lnTo>
                        <a:pt x="411" y="698"/>
                      </a:lnTo>
                      <a:lnTo>
                        <a:pt x="0" y="416"/>
                      </a:lnTo>
                      <a:lnTo>
                        <a:pt x="5" y="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88" name="Freeform 144"/>
                <p:cNvSpPr>
                  <a:spLocks/>
                </p:cNvSpPr>
                <p:nvPr/>
              </p:nvSpPr>
              <p:spPr bwMode="auto">
                <a:xfrm>
                  <a:off x="3951" y="2550"/>
                  <a:ext cx="301" cy="415"/>
                </a:xfrm>
                <a:custGeom>
                  <a:avLst/>
                  <a:gdLst>
                    <a:gd name="T0" fmla="*/ 44 w 901"/>
                    <a:gd name="T1" fmla="*/ 887 h 1244"/>
                    <a:gd name="T2" fmla="*/ 48 w 901"/>
                    <a:gd name="T3" fmla="*/ 795 h 1244"/>
                    <a:gd name="T4" fmla="*/ 84 w 901"/>
                    <a:gd name="T5" fmla="*/ 684 h 1244"/>
                    <a:gd name="T6" fmla="*/ 83 w 901"/>
                    <a:gd name="T7" fmla="*/ 335 h 1244"/>
                    <a:gd name="T8" fmla="*/ 123 w 901"/>
                    <a:gd name="T9" fmla="*/ 232 h 1244"/>
                    <a:gd name="T10" fmla="*/ 143 w 901"/>
                    <a:gd name="T11" fmla="*/ 148 h 1244"/>
                    <a:gd name="T12" fmla="*/ 177 w 901"/>
                    <a:gd name="T13" fmla="*/ 109 h 1244"/>
                    <a:gd name="T14" fmla="*/ 182 w 901"/>
                    <a:gd name="T15" fmla="*/ 92 h 1244"/>
                    <a:gd name="T16" fmla="*/ 224 w 901"/>
                    <a:gd name="T17" fmla="*/ 82 h 1244"/>
                    <a:gd name="T18" fmla="*/ 288 w 901"/>
                    <a:gd name="T19" fmla="*/ 62 h 1244"/>
                    <a:gd name="T20" fmla="*/ 345 w 901"/>
                    <a:gd name="T21" fmla="*/ 22 h 1244"/>
                    <a:gd name="T22" fmla="*/ 430 w 901"/>
                    <a:gd name="T23" fmla="*/ 17 h 1244"/>
                    <a:gd name="T24" fmla="*/ 466 w 901"/>
                    <a:gd name="T25" fmla="*/ 22 h 1244"/>
                    <a:gd name="T26" fmla="*/ 505 w 901"/>
                    <a:gd name="T27" fmla="*/ 25 h 1244"/>
                    <a:gd name="T28" fmla="*/ 535 w 901"/>
                    <a:gd name="T29" fmla="*/ 16 h 1244"/>
                    <a:gd name="T30" fmla="*/ 596 w 901"/>
                    <a:gd name="T31" fmla="*/ 12 h 1244"/>
                    <a:gd name="T32" fmla="*/ 614 w 901"/>
                    <a:gd name="T33" fmla="*/ 8 h 1244"/>
                    <a:gd name="T34" fmla="*/ 660 w 901"/>
                    <a:gd name="T35" fmla="*/ 0 h 1244"/>
                    <a:gd name="T36" fmla="*/ 704 w 901"/>
                    <a:gd name="T37" fmla="*/ 21 h 1244"/>
                    <a:gd name="T38" fmla="*/ 716 w 901"/>
                    <a:gd name="T39" fmla="*/ 30 h 1244"/>
                    <a:gd name="T40" fmla="*/ 780 w 901"/>
                    <a:gd name="T41" fmla="*/ 74 h 1244"/>
                    <a:gd name="T42" fmla="*/ 828 w 901"/>
                    <a:gd name="T43" fmla="*/ 113 h 1244"/>
                    <a:gd name="T44" fmla="*/ 857 w 901"/>
                    <a:gd name="T45" fmla="*/ 245 h 1244"/>
                    <a:gd name="T46" fmla="*/ 873 w 901"/>
                    <a:gd name="T47" fmla="*/ 305 h 1244"/>
                    <a:gd name="T48" fmla="*/ 872 w 901"/>
                    <a:gd name="T49" fmla="*/ 389 h 1244"/>
                    <a:gd name="T50" fmla="*/ 864 w 901"/>
                    <a:gd name="T51" fmla="*/ 407 h 1244"/>
                    <a:gd name="T52" fmla="*/ 899 w 901"/>
                    <a:gd name="T53" fmla="*/ 565 h 1244"/>
                    <a:gd name="T54" fmla="*/ 870 w 901"/>
                    <a:gd name="T55" fmla="*/ 650 h 1244"/>
                    <a:gd name="T56" fmla="*/ 840 w 901"/>
                    <a:gd name="T57" fmla="*/ 799 h 1244"/>
                    <a:gd name="T58" fmla="*/ 822 w 901"/>
                    <a:gd name="T59" fmla="*/ 983 h 1244"/>
                    <a:gd name="T60" fmla="*/ 876 w 901"/>
                    <a:gd name="T61" fmla="*/ 1029 h 1244"/>
                    <a:gd name="T62" fmla="*/ 884 w 901"/>
                    <a:gd name="T63" fmla="*/ 1036 h 1244"/>
                    <a:gd name="T64" fmla="*/ 842 w 901"/>
                    <a:gd name="T65" fmla="*/ 1066 h 1244"/>
                    <a:gd name="T66" fmla="*/ 771 w 901"/>
                    <a:gd name="T67" fmla="*/ 1106 h 1244"/>
                    <a:gd name="T68" fmla="*/ 721 w 901"/>
                    <a:gd name="T69" fmla="*/ 1107 h 1244"/>
                    <a:gd name="T70" fmla="*/ 689 w 901"/>
                    <a:gd name="T71" fmla="*/ 1136 h 1244"/>
                    <a:gd name="T72" fmla="*/ 655 w 901"/>
                    <a:gd name="T73" fmla="*/ 1101 h 1244"/>
                    <a:gd name="T74" fmla="*/ 621 w 901"/>
                    <a:gd name="T75" fmla="*/ 1093 h 1244"/>
                    <a:gd name="T76" fmla="*/ 611 w 901"/>
                    <a:gd name="T77" fmla="*/ 1082 h 1244"/>
                    <a:gd name="T78" fmla="*/ 571 w 901"/>
                    <a:gd name="T79" fmla="*/ 1031 h 1244"/>
                    <a:gd name="T80" fmla="*/ 536 w 901"/>
                    <a:gd name="T81" fmla="*/ 1034 h 1244"/>
                    <a:gd name="T82" fmla="*/ 543 w 901"/>
                    <a:gd name="T83" fmla="*/ 1091 h 1244"/>
                    <a:gd name="T84" fmla="*/ 547 w 901"/>
                    <a:gd name="T85" fmla="*/ 1193 h 1244"/>
                    <a:gd name="T86" fmla="*/ 519 w 901"/>
                    <a:gd name="T87" fmla="*/ 1207 h 1244"/>
                    <a:gd name="T88" fmla="*/ 479 w 901"/>
                    <a:gd name="T89" fmla="*/ 1216 h 1244"/>
                    <a:gd name="T90" fmla="*/ 468 w 901"/>
                    <a:gd name="T91" fmla="*/ 1244 h 1244"/>
                    <a:gd name="T92" fmla="*/ 451 w 901"/>
                    <a:gd name="T93" fmla="*/ 1197 h 1244"/>
                    <a:gd name="T94" fmla="*/ 448 w 901"/>
                    <a:gd name="T95" fmla="*/ 1128 h 1244"/>
                    <a:gd name="T96" fmla="*/ 435 w 901"/>
                    <a:gd name="T97" fmla="*/ 1106 h 1244"/>
                    <a:gd name="T98" fmla="*/ 397 w 901"/>
                    <a:gd name="T99" fmla="*/ 1111 h 1244"/>
                    <a:gd name="T100" fmla="*/ 370 w 901"/>
                    <a:gd name="T101" fmla="*/ 1127 h 1244"/>
                    <a:gd name="T102" fmla="*/ 333 w 901"/>
                    <a:gd name="T103" fmla="*/ 1135 h 1244"/>
                    <a:gd name="T104" fmla="*/ 304 w 901"/>
                    <a:gd name="T105" fmla="*/ 1168 h 1244"/>
                    <a:gd name="T106" fmla="*/ 269 w 901"/>
                    <a:gd name="T107" fmla="*/ 1160 h 1244"/>
                    <a:gd name="T108" fmla="*/ 246 w 901"/>
                    <a:gd name="T109" fmla="*/ 1096 h 1244"/>
                    <a:gd name="T110" fmla="*/ 234 w 901"/>
                    <a:gd name="T111" fmla="*/ 1066 h 1244"/>
                    <a:gd name="T112" fmla="*/ 226 w 901"/>
                    <a:gd name="T113" fmla="*/ 1040 h 1244"/>
                    <a:gd name="T114" fmla="*/ 204 w 901"/>
                    <a:gd name="T115" fmla="*/ 1026 h 1244"/>
                    <a:gd name="T116" fmla="*/ 178 w 901"/>
                    <a:gd name="T117" fmla="*/ 1027 h 1244"/>
                    <a:gd name="T118" fmla="*/ 137 w 901"/>
                    <a:gd name="T119" fmla="*/ 1053 h 1244"/>
                    <a:gd name="T120" fmla="*/ 67 w 901"/>
                    <a:gd name="T121" fmla="*/ 1030 h 1244"/>
                    <a:gd name="T122" fmla="*/ 1 w 901"/>
                    <a:gd name="T123" fmla="*/ 976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01" h="1244">
                      <a:moveTo>
                        <a:pt x="27" y="954"/>
                      </a:moveTo>
                      <a:lnTo>
                        <a:pt x="44" y="896"/>
                      </a:lnTo>
                      <a:lnTo>
                        <a:pt x="44" y="894"/>
                      </a:lnTo>
                      <a:lnTo>
                        <a:pt x="44" y="893"/>
                      </a:lnTo>
                      <a:lnTo>
                        <a:pt x="44" y="890"/>
                      </a:lnTo>
                      <a:lnTo>
                        <a:pt x="44" y="887"/>
                      </a:lnTo>
                      <a:lnTo>
                        <a:pt x="41" y="880"/>
                      </a:lnTo>
                      <a:lnTo>
                        <a:pt x="39" y="870"/>
                      </a:lnTo>
                      <a:lnTo>
                        <a:pt x="39" y="859"/>
                      </a:lnTo>
                      <a:lnTo>
                        <a:pt x="40" y="840"/>
                      </a:lnTo>
                      <a:lnTo>
                        <a:pt x="44" y="818"/>
                      </a:lnTo>
                      <a:lnTo>
                        <a:pt x="48" y="795"/>
                      </a:lnTo>
                      <a:lnTo>
                        <a:pt x="58" y="768"/>
                      </a:lnTo>
                      <a:lnTo>
                        <a:pt x="70" y="732"/>
                      </a:lnTo>
                      <a:lnTo>
                        <a:pt x="79" y="701"/>
                      </a:lnTo>
                      <a:lnTo>
                        <a:pt x="84" y="685"/>
                      </a:lnTo>
                      <a:lnTo>
                        <a:pt x="84" y="684"/>
                      </a:lnTo>
                      <a:lnTo>
                        <a:pt x="84" y="684"/>
                      </a:lnTo>
                      <a:lnTo>
                        <a:pt x="89" y="651"/>
                      </a:lnTo>
                      <a:lnTo>
                        <a:pt x="74" y="582"/>
                      </a:lnTo>
                      <a:lnTo>
                        <a:pt x="79" y="535"/>
                      </a:lnTo>
                      <a:lnTo>
                        <a:pt x="63" y="485"/>
                      </a:lnTo>
                      <a:lnTo>
                        <a:pt x="63" y="412"/>
                      </a:lnTo>
                      <a:lnTo>
                        <a:pt x="83" y="335"/>
                      </a:lnTo>
                      <a:lnTo>
                        <a:pt x="88" y="327"/>
                      </a:lnTo>
                      <a:lnTo>
                        <a:pt x="97" y="313"/>
                      </a:lnTo>
                      <a:lnTo>
                        <a:pt x="106" y="295"/>
                      </a:lnTo>
                      <a:lnTo>
                        <a:pt x="114" y="274"/>
                      </a:lnTo>
                      <a:lnTo>
                        <a:pt x="119" y="252"/>
                      </a:lnTo>
                      <a:lnTo>
                        <a:pt x="123" y="232"/>
                      </a:lnTo>
                      <a:lnTo>
                        <a:pt x="124" y="216"/>
                      </a:lnTo>
                      <a:lnTo>
                        <a:pt x="124" y="207"/>
                      </a:lnTo>
                      <a:lnTo>
                        <a:pt x="133" y="157"/>
                      </a:lnTo>
                      <a:lnTo>
                        <a:pt x="136" y="154"/>
                      </a:lnTo>
                      <a:lnTo>
                        <a:pt x="140" y="152"/>
                      </a:lnTo>
                      <a:lnTo>
                        <a:pt x="143" y="148"/>
                      </a:lnTo>
                      <a:lnTo>
                        <a:pt x="149" y="142"/>
                      </a:lnTo>
                      <a:lnTo>
                        <a:pt x="154" y="137"/>
                      </a:lnTo>
                      <a:lnTo>
                        <a:pt x="160" y="131"/>
                      </a:lnTo>
                      <a:lnTo>
                        <a:pt x="165" y="124"/>
                      </a:lnTo>
                      <a:lnTo>
                        <a:pt x="172" y="117"/>
                      </a:lnTo>
                      <a:lnTo>
                        <a:pt x="177" y="109"/>
                      </a:lnTo>
                      <a:lnTo>
                        <a:pt x="181" y="102"/>
                      </a:lnTo>
                      <a:lnTo>
                        <a:pt x="182" y="97"/>
                      </a:lnTo>
                      <a:lnTo>
                        <a:pt x="182" y="92"/>
                      </a:lnTo>
                      <a:lnTo>
                        <a:pt x="182" y="92"/>
                      </a:lnTo>
                      <a:lnTo>
                        <a:pt x="182" y="92"/>
                      </a:lnTo>
                      <a:lnTo>
                        <a:pt x="182" y="92"/>
                      </a:lnTo>
                      <a:lnTo>
                        <a:pt x="182" y="92"/>
                      </a:lnTo>
                      <a:lnTo>
                        <a:pt x="185" y="91"/>
                      </a:lnTo>
                      <a:lnTo>
                        <a:pt x="190" y="90"/>
                      </a:lnTo>
                      <a:lnTo>
                        <a:pt x="196" y="87"/>
                      </a:lnTo>
                      <a:lnTo>
                        <a:pt x="207" y="86"/>
                      </a:lnTo>
                      <a:lnTo>
                        <a:pt x="224" y="82"/>
                      </a:lnTo>
                      <a:lnTo>
                        <a:pt x="239" y="79"/>
                      </a:lnTo>
                      <a:lnTo>
                        <a:pt x="252" y="75"/>
                      </a:lnTo>
                      <a:lnTo>
                        <a:pt x="262" y="73"/>
                      </a:lnTo>
                      <a:lnTo>
                        <a:pt x="273" y="69"/>
                      </a:lnTo>
                      <a:lnTo>
                        <a:pt x="280" y="66"/>
                      </a:lnTo>
                      <a:lnTo>
                        <a:pt x="288" y="62"/>
                      </a:lnTo>
                      <a:lnTo>
                        <a:pt x="295" y="59"/>
                      </a:lnTo>
                      <a:lnTo>
                        <a:pt x="326" y="39"/>
                      </a:lnTo>
                      <a:lnTo>
                        <a:pt x="326" y="38"/>
                      </a:lnTo>
                      <a:lnTo>
                        <a:pt x="327" y="38"/>
                      </a:lnTo>
                      <a:lnTo>
                        <a:pt x="336" y="30"/>
                      </a:lnTo>
                      <a:lnTo>
                        <a:pt x="345" y="22"/>
                      </a:lnTo>
                      <a:lnTo>
                        <a:pt x="353" y="18"/>
                      </a:lnTo>
                      <a:lnTo>
                        <a:pt x="359" y="16"/>
                      </a:lnTo>
                      <a:lnTo>
                        <a:pt x="384" y="16"/>
                      </a:lnTo>
                      <a:lnTo>
                        <a:pt x="403" y="16"/>
                      </a:lnTo>
                      <a:lnTo>
                        <a:pt x="419" y="17"/>
                      </a:lnTo>
                      <a:lnTo>
                        <a:pt x="430" y="17"/>
                      </a:lnTo>
                      <a:lnTo>
                        <a:pt x="439" y="18"/>
                      </a:lnTo>
                      <a:lnTo>
                        <a:pt x="446" y="18"/>
                      </a:lnTo>
                      <a:lnTo>
                        <a:pt x="450" y="20"/>
                      </a:lnTo>
                      <a:lnTo>
                        <a:pt x="452" y="20"/>
                      </a:lnTo>
                      <a:lnTo>
                        <a:pt x="459" y="21"/>
                      </a:lnTo>
                      <a:lnTo>
                        <a:pt x="466" y="22"/>
                      </a:lnTo>
                      <a:lnTo>
                        <a:pt x="474" y="24"/>
                      </a:lnTo>
                      <a:lnTo>
                        <a:pt x="483" y="24"/>
                      </a:lnTo>
                      <a:lnTo>
                        <a:pt x="491" y="25"/>
                      </a:lnTo>
                      <a:lnTo>
                        <a:pt x="497" y="25"/>
                      </a:lnTo>
                      <a:lnTo>
                        <a:pt x="503" y="25"/>
                      </a:lnTo>
                      <a:lnTo>
                        <a:pt x="505" y="25"/>
                      </a:lnTo>
                      <a:lnTo>
                        <a:pt x="508" y="25"/>
                      </a:lnTo>
                      <a:lnTo>
                        <a:pt x="510" y="24"/>
                      </a:lnTo>
                      <a:lnTo>
                        <a:pt x="514" y="21"/>
                      </a:lnTo>
                      <a:lnTo>
                        <a:pt x="521" y="18"/>
                      </a:lnTo>
                      <a:lnTo>
                        <a:pt x="528" y="17"/>
                      </a:lnTo>
                      <a:lnTo>
                        <a:pt x="535" y="16"/>
                      </a:lnTo>
                      <a:lnTo>
                        <a:pt x="543" y="16"/>
                      </a:lnTo>
                      <a:lnTo>
                        <a:pt x="552" y="15"/>
                      </a:lnTo>
                      <a:lnTo>
                        <a:pt x="563" y="15"/>
                      </a:lnTo>
                      <a:lnTo>
                        <a:pt x="575" y="13"/>
                      </a:lnTo>
                      <a:lnTo>
                        <a:pt x="587" y="12"/>
                      </a:lnTo>
                      <a:lnTo>
                        <a:pt x="596" y="12"/>
                      </a:lnTo>
                      <a:lnTo>
                        <a:pt x="603" y="11"/>
                      </a:lnTo>
                      <a:lnTo>
                        <a:pt x="606" y="11"/>
                      </a:lnTo>
                      <a:lnTo>
                        <a:pt x="607" y="11"/>
                      </a:lnTo>
                      <a:lnTo>
                        <a:pt x="609" y="9"/>
                      </a:lnTo>
                      <a:lnTo>
                        <a:pt x="610" y="9"/>
                      </a:lnTo>
                      <a:lnTo>
                        <a:pt x="614" y="8"/>
                      </a:lnTo>
                      <a:lnTo>
                        <a:pt x="619" y="7"/>
                      </a:lnTo>
                      <a:lnTo>
                        <a:pt x="625" y="4"/>
                      </a:lnTo>
                      <a:lnTo>
                        <a:pt x="633" y="3"/>
                      </a:lnTo>
                      <a:lnTo>
                        <a:pt x="642" y="2"/>
                      </a:lnTo>
                      <a:lnTo>
                        <a:pt x="651" y="0"/>
                      </a:lnTo>
                      <a:lnTo>
                        <a:pt x="660" y="0"/>
                      </a:lnTo>
                      <a:lnTo>
                        <a:pt x="668" y="2"/>
                      </a:lnTo>
                      <a:lnTo>
                        <a:pt x="674" y="4"/>
                      </a:lnTo>
                      <a:lnTo>
                        <a:pt x="683" y="7"/>
                      </a:lnTo>
                      <a:lnTo>
                        <a:pt x="691" y="12"/>
                      </a:lnTo>
                      <a:lnTo>
                        <a:pt x="698" y="16"/>
                      </a:lnTo>
                      <a:lnTo>
                        <a:pt x="704" y="21"/>
                      </a:lnTo>
                      <a:lnTo>
                        <a:pt x="711" y="25"/>
                      </a:lnTo>
                      <a:lnTo>
                        <a:pt x="714" y="28"/>
                      </a:lnTo>
                      <a:lnTo>
                        <a:pt x="714" y="29"/>
                      </a:lnTo>
                      <a:lnTo>
                        <a:pt x="714" y="29"/>
                      </a:lnTo>
                      <a:lnTo>
                        <a:pt x="716" y="29"/>
                      </a:lnTo>
                      <a:lnTo>
                        <a:pt x="716" y="30"/>
                      </a:lnTo>
                      <a:lnTo>
                        <a:pt x="716" y="30"/>
                      </a:lnTo>
                      <a:lnTo>
                        <a:pt x="735" y="39"/>
                      </a:lnTo>
                      <a:lnTo>
                        <a:pt x="764" y="64"/>
                      </a:lnTo>
                      <a:lnTo>
                        <a:pt x="765" y="64"/>
                      </a:lnTo>
                      <a:lnTo>
                        <a:pt x="765" y="64"/>
                      </a:lnTo>
                      <a:lnTo>
                        <a:pt x="780" y="74"/>
                      </a:lnTo>
                      <a:lnTo>
                        <a:pt x="782" y="75"/>
                      </a:lnTo>
                      <a:lnTo>
                        <a:pt x="788" y="80"/>
                      </a:lnTo>
                      <a:lnTo>
                        <a:pt x="796" y="88"/>
                      </a:lnTo>
                      <a:lnTo>
                        <a:pt x="808" y="96"/>
                      </a:lnTo>
                      <a:lnTo>
                        <a:pt x="818" y="105"/>
                      </a:lnTo>
                      <a:lnTo>
                        <a:pt x="828" y="113"/>
                      </a:lnTo>
                      <a:lnTo>
                        <a:pt x="839" y="121"/>
                      </a:lnTo>
                      <a:lnTo>
                        <a:pt x="845" y="126"/>
                      </a:lnTo>
                      <a:lnTo>
                        <a:pt x="854" y="226"/>
                      </a:lnTo>
                      <a:lnTo>
                        <a:pt x="854" y="229"/>
                      </a:lnTo>
                      <a:lnTo>
                        <a:pt x="855" y="235"/>
                      </a:lnTo>
                      <a:lnTo>
                        <a:pt x="857" y="245"/>
                      </a:lnTo>
                      <a:lnTo>
                        <a:pt x="859" y="259"/>
                      </a:lnTo>
                      <a:lnTo>
                        <a:pt x="862" y="264"/>
                      </a:lnTo>
                      <a:lnTo>
                        <a:pt x="863" y="270"/>
                      </a:lnTo>
                      <a:lnTo>
                        <a:pt x="866" y="278"/>
                      </a:lnTo>
                      <a:lnTo>
                        <a:pt x="868" y="287"/>
                      </a:lnTo>
                      <a:lnTo>
                        <a:pt x="873" y="305"/>
                      </a:lnTo>
                      <a:lnTo>
                        <a:pt x="879" y="325"/>
                      </a:lnTo>
                      <a:lnTo>
                        <a:pt x="884" y="341"/>
                      </a:lnTo>
                      <a:lnTo>
                        <a:pt x="885" y="352"/>
                      </a:lnTo>
                      <a:lnTo>
                        <a:pt x="884" y="361"/>
                      </a:lnTo>
                      <a:lnTo>
                        <a:pt x="879" y="374"/>
                      </a:lnTo>
                      <a:lnTo>
                        <a:pt x="872" y="389"/>
                      </a:lnTo>
                      <a:lnTo>
                        <a:pt x="866" y="402"/>
                      </a:lnTo>
                      <a:lnTo>
                        <a:pt x="864" y="405"/>
                      </a:lnTo>
                      <a:lnTo>
                        <a:pt x="864" y="405"/>
                      </a:lnTo>
                      <a:lnTo>
                        <a:pt x="864" y="406"/>
                      </a:lnTo>
                      <a:lnTo>
                        <a:pt x="864" y="407"/>
                      </a:lnTo>
                      <a:lnTo>
                        <a:pt x="864" y="407"/>
                      </a:lnTo>
                      <a:lnTo>
                        <a:pt x="867" y="424"/>
                      </a:lnTo>
                      <a:lnTo>
                        <a:pt x="871" y="454"/>
                      </a:lnTo>
                      <a:lnTo>
                        <a:pt x="876" y="484"/>
                      </a:lnTo>
                      <a:lnTo>
                        <a:pt x="880" y="504"/>
                      </a:lnTo>
                      <a:lnTo>
                        <a:pt x="895" y="549"/>
                      </a:lnTo>
                      <a:lnTo>
                        <a:pt x="899" y="565"/>
                      </a:lnTo>
                      <a:lnTo>
                        <a:pt x="901" y="582"/>
                      </a:lnTo>
                      <a:lnTo>
                        <a:pt x="901" y="596"/>
                      </a:lnTo>
                      <a:lnTo>
                        <a:pt x="898" y="605"/>
                      </a:lnTo>
                      <a:lnTo>
                        <a:pt x="886" y="618"/>
                      </a:lnTo>
                      <a:lnTo>
                        <a:pt x="877" y="633"/>
                      </a:lnTo>
                      <a:lnTo>
                        <a:pt x="870" y="650"/>
                      </a:lnTo>
                      <a:lnTo>
                        <a:pt x="864" y="664"/>
                      </a:lnTo>
                      <a:lnTo>
                        <a:pt x="862" y="682"/>
                      </a:lnTo>
                      <a:lnTo>
                        <a:pt x="858" y="711"/>
                      </a:lnTo>
                      <a:lnTo>
                        <a:pt x="855" y="738"/>
                      </a:lnTo>
                      <a:lnTo>
                        <a:pt x="854" y="755"/>
                      </a:lnTo>
                      <a:lnTo>
                        <a:pt x="840" y="799"/>
                      </a:lnTo>
                      <a:lnTo>
                        <a:pt x="837" y="810"/>
                      </a:lnTo>
                      <a:lnTo>
                        <a:pt x="831" y="835"/>
                      </a:lnTo>
                      <a:lnTo>
                        <a:pt x="824" y="861"/>
                      </a:lnTo>
                      <a:lnTo>
                        <a:pt x="820" y="875"/>
                      </a:lnTo>
                      <a:lnTo>
                        <a:pt x="795" y="945"/>
                      </a:lnTo>
                      <a:lnTo>
                        <a:pt x="822" y="983"/>
                      </a:lnTo>
                      <a:lnTo>
                        <a:pt x="822" y="985"/>
                      </a:lnTo>
                      <a:lnTo>
                        <a:pt x="823" y="985"/>
                      </a:lnTo>
                      <a:lnTo>
                        <a:pt x="858" y="1016"/>
                      </a:lnTo>
                      <a:lnTo>
                        <a:pt x="862" y="1018"/>
                      </a:lnTo>
                      <a:lnTo>
                        <a:pt x="868" y="1023"/>
                      </a:lnTo>
                      <a:lnTo>
                        <a:pt x="876" y="1029"/>
                      </a:lnTo>
                      <a:lnTo>
                        <a:pt x="879" y="1031"/>
                      </a:lnTo>
                      <a:lnTo>
                        <a:pt x="880" y="1031"/>
                      </a:lnTo>
                      <a:lnTo>
                        <a:pt x="880" y="1031"/>
                      </a:lnTo>
                      <a:lnTo>
                        <a:pt x="888" y="1035"/>
                      </a:lnTo>
                      <a:lnTo>
                        <a:pt x="886" y="1036"/>
                      </a:lnTo>
                      <a:lnTo>
                        <a:pt x="884" y="1036"/>
                      </a:lnTo>
                      <a:lnTo>
                        <a:pt x="882" y="1038"/>
                      </a:lnTo>
                      <a:lnTo>
                        <a:pt x="881" y="1039"/>
                      </a:lnTo>
                      <a:lnTo>
                        <a:pt x="882" y="1038"/>
                      </a:lnTo>
                      <a:lnTo>
                        <a:pt x="870" y="1048"/>
                      </a:lnTo>
                      <a:lnTo>
                        <a:pt x="855" y="1057"/>
                      </a:lnTo>
                      <a:lnTo>
                        <a:pt x="842" y="1066"/>
                      </a:lnTo>
                      <a:lnTo>
                        <a:pt x="829" y="1075"/>
                      </a:lnTo>
                      <a:lnTo>
                        <a:pt x="817" y="1083"/>
                      </a:lnTo>
                      <a:lnTo>
                        <a:pt x="804" y="1091"/>
                      </a:lnTo>
                      <a:lnTo>
                        <a:pt x="791" y="1097"/>
                      </a:lnTo>
                      <a:lnTo>
                        <a:pt x="778" y="1104"/>
                      </a:lnTo>
                      <a:lnTo>
                        <a:pt x="771" y="1106"/>
                      </a:lnTo>
                      <a:lnTo>
                        <a:pt x="764" y="1107"/>
                      </a:lnTo>
                      <a:lnTo>
                        <a:pt x="756" y="1107"/>
                      </a:lnTo>
                      <a:lnTo>
                        <a:pt x="747" y="1107"/>
                      </a:lnTo>
                      <a:lnTo>
                        <a:pt x="738" y="1107"/>
                      </a:lnTo>
                      <a:lnTo>
                        <a:pt x="729" y="1107"/>
                      </a:lnTo>
                      <a:lnTo>
                        <a:pt x="721" y="1107"/>
                      </a:lnTo>
                      <a:lnTo>
                        <a:pt x="712" y="1110"/>
                      </a:lnTo>
                      <a:lnTo>
                        <a:pt x="703" y="1115"/>
                      </a:lnTo>
                      <a:lnTo>
                        <a:pt x="698" y="1123"/>
                      </a:lnTo>
                      <a:lnTo>
                        <a:pt x="695" y="1132"/>
                      </a:lnTo>
                      <a:lnTo>
                        <a:pt x="695" y="1142"/>
                      </a:lnTo>
                      <a:lnTo>
                        <a:pt x="689" y="1136"/>
                      </a:lnTo>
                      <a:lnTo>
                        <a:pt x="683" y="1129"/>
                      </a:lnTo>
                      <a:lnTo>
                        <a:pt x="678" y="1123"/>
                      </a:lnTo>
                      <a:lnTo>
                        <a:pt x="673" y="1117"/>
                      </a:lnTo>
                      <a:lnTo>
                        <a:pt x="668" y="1110"/>
                      </a:lnTo>
                      <a:lnTo>
                        <a:pt x="662" y="1105"/>
                      </a:lnTo>
                      <a:lnTo>
                        <a:pt x="655" y="1101"/>
                      </a:lnTo>
                      <a:lnTo>
                        <a:pt x="649" y="1097"/>
                      </a:lnTo>
                      <a:lnTo>
                        <a:pt x="642" y="1095"/>
                      </a:lnTo>
                      <a:lnTo>
                        <a:pt x="636" y="1093"/>
                      </a:lnTo>
                      <a:lnTo>
                        <a:pt x="629" y="1093"/>
                      </a:lnTo>
                      <a:lnTo>
                        <a:pt x="623" y="1093"/>
                      </a:lnTo>
                      <a:lnTo>
                        <a:pt x="621" y="1093"/>
                      </a:lnTo>
                      <a:lnTo>
                        <a:pt x="619" y="1093"/>
                      </a:lnTo>
                      <a:lnTo>
                        <a:pt x="618" y="1093"/>
                      </a:lnTo>
                      <a:lnTo>
                        <a:pt x="616" y="1093"/>
                      </a:lnTo>
                      <a:lnTo>
                        <a:pt x="615" y="1089"/>
                      </a:lnTo>
                      <a:lnTo>
                        <a:pt x="612" y="1086"/>
                      </a:lnTo>
                      <a:lnTo>
                        <a:pt x="611" y="1082"/>
                      </a:lnTo>
                      <a:lnTo>
                        <a:pt x="610" y="1076"/>
                      </a:lnTo>
                      <a:lnTo>
                        <a:pt x="605" y="1065"/>
                      </a:lnTo>
                      <a:lnTo>
                        <a:pt x="600" y="1053"/>
                      </a:lnTo>
                      <a:lnTo>
                        <a:pt x="590" y="1042"/>
                      </a:lnTo>
                      <a:lnTo>
                        <a:pt x="580" y="1034"/>
                      </a:lnTo>
                      <a:lnTo>
                        <a:pt x="571" y="1031"/>
                      </a:lnTo>
                      <a:lnTo>
                        <a:pt x="563" y="1030"/>
                      </a:lnTo>
                      <a:lnTo>
                        <a:pt x="556" y="1031"/>
                      </a:lnTo>
                      <a:lnTo>
                        <a:pt x="549" y="1033"/>
                      </a:lnTo>
                      <a:lnTo>
                        <a:pt x="544" y="1034"/>
                      </a:lnTo>
                      <a:lnTo>
                        <a:pt x="540" y="1034"/>
                      </a:lnTo>
                      <a:lnTo>
                        <a:pt x="536" y="1034"/>
                      </a:lnTo>
                      <a:lnTo>
                        <a:pt x="534" y="1033"/>
                      </a:lnTo>
                      <a:lnTo>
                        <a:pt x="513" y="1027"/>
                      </a:lnTo>
                      <a:lnTo>
                        <a:pt x="523" y="1047"/>
                      </a:lnTo>
                      <a:lnTo>
                        <a:pt x="530" y="1061"/>
                      </a:lnTo>
                      <a:lnTo>
                        <a:pt x="536" y="1075"/>
                      </a:lnTo>
                      <a:lnTo>
                        <a:pt x="543" y="1091"/>
                      </a:lnTo>
                      <a:lnTo>
                        <a:pt x="548" y="1105"/>
                      </a:lnTo>
                      <a:lnTo>
                        <a:pt x="549" y="1124"/>
                      </a:lnTo>
                      <a:lnTo>
                        <a:pt x="549" y="1145"/>
                      </a:lnTo>
                      <a:lnTo>
                        <a:pt x="548" y="1166"/>
                      </a:lnTo>
                      <a:lnTo>
                        <a:pt x="548" y="1186"/>
                      </a:lnTo>
                      <a:lnTo>
                        <a:pt x="547" y="1193"/>
                      </a:lnTo>
                      <a:lnTo>
                        <a:pt x="544" y="1198"/>
                      </a:lnTo>
                      <a:lnTo>
                        <a:pt x="540" y="1203"/>
                      </a:lnTo>
                      <a:lnTo>
                        <a:pt x="535" y="1207"/>
                      </a:lnTo>
                      <a:lnTo>
                        <a:pt x="530" y="1207"/>
                      </a:lnTo>
                      <a:lnTo>
                        <a:pt x="525" y="1207"/>
                      </a:lnTo>
                      <a:lnTo>
                        <a:pt x="519" y="1207"/>
                      </a:lnTo>
                      <a:lnTo>
                        <a:pt x="513" y="1207"/>
                      </a:lnTo>
                      <a:lnTo>
                        <a:pt x="506" y="1207"/>
                      </a:lnTo>
                      <a:lnTo>
                        <a:pt x="500" y="1207"/>
                      </a:lnTo>
                      <a:lnTo>
                        <a:pt x="494" y="1208"/>
                      </a:lnTo>
                      <a:lnTo>
                        <a:pt x="487" y="1211"/>
                      </a:lnTo>
                      <a:lnTo>
                        <a:pt x="479" y="1216"/>
                      </a:lnTo>
                      <a:lnTo>
                        <a:pt x="474" y="1224"/>
                      </a:lnTo>
                      <a:lnTo>
                        <a:pt x="470" y="1233"/>
                      </a:lnTo>
                      <a:lnTo>
                        <a:pt x="468" y="1242"/>
                      </a:lnTo>
                      <a:lnTo>
                        <a:pt x="468" y="1243"/>
                      </a:lnTo>
                      <a:lnTo>
                        <a:pt x="468" y="1243"/>
                      </a:lnTo>
                      <a:lnTo>
                        <a:pt x="468" y="1244"/>
                      </a:lnTo>
                      <a:lnTo>
                        <a:pt x="468" y="1244"/>
                      </a:lnTo>
                      <a:lnTo>
                        <a:pt x="463" y="1233"/>
                      </a:lnTo>
                      <a:lnTo>
                        <a:pt x="460" y="1221"/>
                      </a:lnTo>
                      <a:lnTo>
                        <a:pt x="456" y="1208"/>
                      </a:lnTo>
                      <a:lnTo>
                        <a:pt x="451" y="1195"/>
                      </a:lnTo>
                      <a:lnTo>
                        <a:pt x="451" y="1197"/>
                      </a:lnTo>
                      <a:lnTo>
                        <a:pt x="447" y="1184"/>
                      </a:lnTo>
                      <a:lnTo>
                        <a:pt x="446" y="1169"/>
                      </a:lnTo>
                      <a:lnTo>
                        <a:pt x="446" y="1154"/>
                      </a:lnTo>
                      <a:lnTo>
                        <a:pt x="447" y="1140"/>
                      </a:lnTo>
                      <a:lnTo>
                        <a:pt x="447" y="1133"/>
                      </a:lnTo>
                      <a:lnTo>
                        <a:pt x="448" y="1128"/>
                      </a:lnTo>
                      <a:lnTo>
                        <a:pt x="448" y="1122"/>
                      </a:lnTo>
                      <a:lnTo>
                        <a:pt x="448" y="1117"/>
                      </a:lnTo>
                      <a:lnTo>
                        <a:pt x="448" y="1106"/>
                      </a:lnTo>
                      <a:lnTo>
                        <a:pt x="446" y="1106"/>
                      </a:lnTo>
                      <a:lnTo>
                        <a:pt x="442" y="1106"/>
                      </a:lnTo>
                      <a:lnTo>
                        <a:pt x="435" y="1106"/>
                      </a:lnTo>
                      <a:lnTo>
                        <a:pt x="430" y="1106"/>
                      </a:lnTo>
                      <a:lnTo>
                        <a:pt x="424" y="1106"/>
                      </a:lnTo>
                      <a:lnTo>
                        <a:pt x="417" y="1106"/>
                      </a:lnTo>
                      <a:lnTo>
                        <a:pt x="410" y="1107"/>
                      </a:lnTo>
                      <a:lnTo>
                        <a:pt x="403" y="1109"/>
                      </a:lnTo>
                      <a:lnTo>
                        <a:pt x="397" y="1111"/>
                      </a:lnTo>
                      <a:lnTo>
                        <a:pt x="390" y="1114"/>
                      </a:lnTo>
                      <a:lnTo>
                        <a:pt x="384" y="1119"/>
                      </a:lnTo>
                      <a:lnTo>
                        <a:pt x="377" y="1126"/>
                      </a:lnTo>
                      <a:lnTo>
                        <a:pt x="376" y="1127"/>
                      </a:lnTo>
                      <a:lnTo>
                        <a:pt x="373" y="1127"/>
                      </a:lnTo>
                      <a:lnTo>
                        <a:pt x="370" y="1127"/>
                      </a:lnTo>
                      <a:lnTo>
                        <a:pt x="367" y="1127"/>
                      </a:lnTo>
                      <a:lnTo>
                        <a:pt x="360" y="1127"/>
                      </a:lnTo>
                      <a:lnTo>
                        <a:pt x="354" y="1127"/>
                      </a:lnTo>
                      <a:lnTo>
                        <a:pt x="346" y="1128"/>
                      </a:lnTo>
                      <a:lnTo>
                        <a:pt x="340" y="1131"/>
                      </a:lnTo>
                      <a:lnTo>
                        <a:pt x="333" y="1135"/>
                      </a:lnTo>
                      <a:lnTo>
                        <a:pt x="327" y="1138"/>
                      </a:lnTo>
                      <a:lnTo>
                        <a:pt x="320" y="1144"/>
                      </a:lnTo>
                      <a:lnTo>
                        <a:pt x="315" y="1149"/>
                      </a:lnTo>
                      <a:lnTo>
                        <a:pt x="310" y="1155"/>
                      </a:lnTo>
                      <a:lnTo>
                        <a:pt x="306" y="1162"/>
                      </a:lnTo>
                      <a:lnTo>
                        <a:pt x="304" y="1168"/>
                      </a:lnTo>
                      <a:lnTo>
                        <a:pt x="301" y="1176"/>
                      </a:lnTo>
                      <a:lnTo>
                        <a:pt x="292" y="1172"/>
                      </a:lnTo>
                      <a:lnTo>
                        <a:pt x="284" y="1168"/>
                      </a:lnTo>
                      <a:lnTo>
                        <a:pt x="277" y="1164"/>
                      </a:lnTo>
                      <a:lnTo>
                        <a:pt x="269" y="1160"/>
                      </a:lnTo>
                      <a:lnTo>
                        <a:pt x="269" y="1160"/>
                      </a:lnTo>
                      <a:lnTo>
                        <a:pt x="267" y="1160"/>
                      </a:lnTo>
                      <a:lnTo>
                        <a:pt x="255" y="1153"/>
                      </a:lnTo>
                      <a:lnTo>
                        <a:pt x="248" y="1140"/>
                      </a:lnTo>
                      <a:lnTo>
                        <a:pt x="244" y="1123"/>
                      </a:lnTo>
                      <a:lnTo>
                        <a:pt x="244" y="1102"/>
                      </a:lnTo>
                      <a:lnTo>
                        <a:pt x="246" y="1096"/>
                      </a:lnTo>
                      <a:lnTo>
                        <a:pt x="246" y="1088"/>
                      </a:lnTo>
                      <a:lnTo>
                        <a:pt x="246" y="1082"/>
                      </a:lnTo>
                      <a:lnTo>
                        <a:pt x="244" y="1075"/>
                      </a:lnTo>
                      <a:lnTo>
                        <a:pt x="243" y="1066"/>
                      </a:lnTo>
                      <a:lnTo>
                        <a:pt x="234" y="1066"/>
                      </a:lnTo>
                      <a:lnTo>
                        <a:pt x="234" y="1066"/>
                      </a:lnTo>
                      <a:lnTo>
                        <a:pt x="233" y="1064"/>
                      </a:lnTo>
                      <a:lnTo>
                        <a:pt x="233" y="1061"/>
                      </a:lnTo>
                      <a:lnTo>
                        <a:pt x="231" y="1058"/>
                      </a:lnTo>
                      <a:lnTo>
                        <a:pt x="231" y="1056"/>
                      </a:lnTo>
                      <a:lnTo>
                        <a:pt x="229" y="1048"/>
                      </a:lnTo>
                      <a:lnTo>
                        <a:pt x="226" y="1040"/>
                      </a:lnTo>
                      <a:lnTo>
                        <a:pt x="220" y="1033"/>
                      </a:lnTo>
                      <a:lnTo>
                        <a:pt x="211" y="1027"/>
                      </a:lnTo>
                      <a:lnTo>
                        <a:pt x="209" y="1026"/>
                      </a:lnTo>
                      <a:lnTo>
                        <a:pt x="208" y="1026"/>
                      </a:lnTo>
                      <a:lnTo>
                        <a:pt x="207" y="1026"/>
                      </a:lnTo>
                      <a:lnTo>
                        <a:pt x="204" y="1026"/>
                      </a:lnTo>
                      <a:lnTo>
                        <a:pt x="202" y="1026"/>
                      </a:lnTo>
                      <a:lnTo>
                        <a:pt x="196" y="1025"/>
                      </a:lnTo>
                      <a:lnTo>
                        <a:pt x="191" y="1025"/>
                      </a:lnTo>
                      <a:lnTo>
                        <a:pt x="185" y="1025"/>
                      </a:lnTo>
                      <a:lnTo>
                        <a:pt x="180" y="1027"/>
                      </a:lnTo>
                      <a:lnTo>
                        <a:pt x="178" y="1027"/>
                      </a:lnTo>
                      <a:lnTo>
                        <a:pt x="177" y="1029"/>
                      </a:lnTo>
                      <a:lnTo>
                        <a:pt x="168" y="1036"/>
                      </a:lnTo>
                      <a:lnTo>
                        <a:pt x="160" y="1042"/>
                      </a:lnTo>
                      <a:lnTo>
                        <a:pt x="152" y="1047"/>
                      </a:lnTo>
                      <a:lnTo>
                        <a:pt x="145" y="1051"/>
                      </a:lnTo>
                      <a:lnTo>
                        <a:pt x="137" y="1053"/>
                      </a:lnTo>
                      <a:lnTo>
                        <a:pt x="129" y="1054"/>
                      </a:lnTo>
                      <a:lnTo>
                        <a:pt x="121" y="1054"/>
                      </a:lnTo>
                      <a:lnTo>
                        <a:pt x="112" y="1053"/>
                      </a:lnTo>
                      <a:lnTo>
                        <a:pt x="96" y="1047"/>
                      </a:lnTo>
                      <a:lnTo>
                        <a:pt x="81" y="1039"/>
                      </a:lnTo>
                      <a:lnTo>
                        <a:pt x="67" y="1030"/>
                      </a:lnTo>
                      <a:lnTo>
                        <a:pt x="54" y="1020"/>
                      </a:lnTo>
                      <a:lnTo>
                        <a:pt x="41" y="1009"/>
                      </a:lnTo>
                      <a:lnTo>
                        <a:pt x="28" y="998"/>
                      </a:lnTo>
                      <a:lnTo>
                        <a:pt x="14" y="986"/>
                      </a:lnTo>
                      <a:lnTo>
                        <a:pt x="0" y="974"/>
                      </a:lnTo>
                      <a:lnTo>
                        <a:pt x="1" y="976"/>
                      </a:lnTo>
                      <a:lnTo>
                        <a:pt x="0" y="976"/>
                      </a:lnTo>
                      <a:lnTo>
                        <a:pt x="0" y="974"/>
                      </a:lnTo>
                      <a:lnTo>
                        <a:pt x="0" y="974"/>
                      </a:lnTo>
                      <a:lnTo>
                        <a:pt x="0" y="974"/>
                      </a:lnTo>
                      <a:lnTo>
                        <a:pt x="27" y="954"/>
                      </a:lnTo>
                      <a:close/>
                    </a:path>
                  </a:pathLst>
                </a:custGeom>
                <a:solidFill>
                  <a:srgbClr val="E2E2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89" name="Freeform 145"/>
                <p:cNvSpPr>
                  <a:spLocks/>
                </p:cNvSpPr>
                <p:nvPr/>
              </p:nvSpPr>
              <p:spPr bwMode="auto">
                <a:xfrm>
                  <a:off x="3972" y="2590"/>
                  <a:ext cx="180" cy="318"/>
                </a:xfrm>
                <a:custGeom>
                  <a:avLst/>
                  <a:gdLst>
                    <a:gd name="T0" fmla="*/ 503 w 539"/>
                    <a:gd name="T1" fmla="*/ 841 h 955"/>
                    <a:gd name="T2" fmla="*/ 455 w 539"/>
                    <a:gd name="T3" fmla="*/ 840 h 955"/>
                    <a:gd name="T4" fmla="*/ 438 w 539"/>
                    <a:gd name="T5" fmla="*/ 833 h 955"/>
                    <a:gd name="T6" fmla="*/ 412 w 539"/>
                    <a:gd name="T7" fmla="*/ 828 h 955"/>
                    <a:gd name="T8" fmla="*/ 383 w 539"/>
                    <a:gd name="T9" fmla="*/ 805 h 955"/>
                    <a:gd name="T10" fmla="*/ 365 w 539"/>
                    <a:gd name="T11" fmla="*/ 769 h 955"/>
                    <a:gd name="T12" fmla="*/ 326 w 539"/>
                    <a:gd name="T13" fmla="*/ 717 h 955"/>
                    <a:gd name="T14" fmla="*/ 285 w 539"/>
                    <a:gd name="T15" fmla="*/ 658 h 955"/>
                    <a:gd name="T16" fmla="*/ 277 w 539"/>
                    <a:gd name="T17" fmla="*/ 584 h 955"/>
                    <a:gd name="T18" fmla="*/ 288 w 539"/>
                    <a:gd name="T19" fmla="*/ 545 h 955"/>
                    <a:gd name="T20" fmla="*/ 316 w 539"/>
                    <a:gd name="T21" fmla="*/ 522 h 955"/>
                    <a:gd name="T22" fmla="*/ 317 w 539"/>
                    <a:gd name="T23" fmla="*/ 501 h 955"/>
                    <a:gd name="T24" fmla="*/ 279 w 539"/>
                    <a:gd name="T25" fmla="*/ 490 h 955"/>
                    <a:gd name="T26" fmla="*/ 241 w 539"/>
                    <a:gd name="T27" fmla="*/ 452 h 955"/>
                    <a:gd name="T28" fmla="*/ 238 w 539"/>
                    <a:gd name="T29" fmla="*/ 396 h 955"/>
                    <a:gd name="T30" fmla="*/ 268 w 539"/>
                    <a:gd name="T31" fmla="*/ 345 h 955"/>
                    <a:gd name="T32" fmla="*/ 252 w 539"/>
                    <a:gd name="T33" fmla="*/ 321 h 955"/>
                    <a:gd name="T34" fmla="*/ 260 w 539"/>
                    <a:gd name="T35" fmla="*/ 277 h 955"/>
                    <a:gd name="T36" fmla="*/ 261 w 539"/>
                    <a:gd name="T37" fmla="*/ 259 h 955"/>
                    <a:gd name="T38" fmla="*/ 259 w 539"/>
                    <a:gd name="T39" fmla="*/ 250 h 955"/>
                    <a:gd name="T40" fmla="*/ 229 w 539"/>
                    <a:gd name="T41" fmla="*/ 238 h 955"/>
                    <a:gd name="T42" fmla="*/ 192 w 539"/>
                    <a:gd name="T43" fmla="*/ 239 h 955"/>
                    <a:gd name="T44" fmla="*/ 168 w 539"/>
                    <a:gd name="T45" fmla="*/ 251 h 955"/>
                    <a:gd name="T46" fmla="*/ 144 w 539"/>
                    <a:gd name="T47" fmla="*/ 248 h 955"/>
                    <a:gd name="T48" fmla="*/ 111 w 539"/>
                    <a:gd name="T49" fmla="*/ 229 h 955"/>
                    <a:gd name="T50" fmla="*/ 93 w 539"/>
                    <a:gd name="T51" fmla="*/ 215 h 955"/>
                    <a:gd name="T52" fmla="*/ 87 w 539"/>
                    <a:gd name="T53" fmla="*/ 158 h 955"/>
                    <a:gd name="T54" fmla="*/ 75 w 539"/>
                    <a:gd name="T55" fmla="*/ 127 h 955"/>
                    <a:gd name="T56" fmla="*/ 92 w 539"/>
                    <a:gd name="T57" fmla="*/ 71 h 955"/>
                    <a:gd name="T58" fmla="*/ 104 w 539"/>
                    <a:gd name="T59" fmla="*/ 14 h 955"/>
                    <a:gd name="T60" fmla="*/ 77 w 539"/>
                    <a:gd name="T61" fmla="*/ 33 h 955"/>
                    <a:gd name="T62" fmla="*/ 60 w 539"/>
                    <a:gd name="T63" fmla="*/ 113 h 955"/>
                    <a:gd name="T64" fmla="*/ 34 w 539"/>
                    <a:gd name="T65" fmla="*/ 194 h 955"/>
                    <a:gd name="T66" fmla="*/ 0 w 539"/>
                    <a:gd name="T67" fmla="*/ 366 h 955"/>
                    <a:gd name="T68" fmla="*/ 21 w 539"/>
                    <a:gd name="T69" fmla="*/ 565 h 955"/>
                    <a:gd name="T70" fmla="*/ 15 w 539"/>
                    <a:gd name="T71" fmla="*/ 585 h 955"/>
                    <a:gd name="T72" fmla="*/ 17 w 539"/>
                    <a:gd name="T73" fmla="*/ 627 h 955"/>
                    <a:gd name="T74" fmla="*/ 42 w 539"/>
                    <a:gd name="T75" fmla="*/ 620 h 955"/>
                    <a:gd name="T76" fmla="*/ 55 w 539"/>
                    <a:gd name="T77" fmla="*/ 580 h 955"/>
                    <a:gd name="T78" fmla="*/ 60 w 539"/>
                    <a:gd name="T79" fmla="*/ 525 h 955"/>
                    <a:gd name="T80" fmla="*/ 77 w 539"/>
                    <a:gd name="T81" fmla="*/ 499 h 955"/>
                    <a:gd name="T82" fmla="*/ 96 w 539"/>
                    <a:gd name="T83" fmla="*/ 504 h 955"/>
                    <a:gd name="T84" fmla="*/ 108 w 539"/>
                    <a:gd name="T85" fmla="*/ 522 h 955"/>
                    <a:gd name="T86" fmla="*/ 97 w 539"/>
                    <a:gd name="T87" fmla="*/ 594 h 955"/>
                    <a:gd name="T88" fmla="*/ 111 w 539"/>
                    <a:gd name="T89" fmla="*/ 673 h 955"/>
                    <a:gd name="T90" fmla="*/ 133 w 539"/>
                    <a:gd name="T91" fmla="*/ 715 h 955"/>
                    <a:gd name="T92" fmla="*/ 159 w 539"/>
                    <a:gd name="T93" fmla="*/ 747 h 955"/>
                    <a:gd name="T94" fmla="*/ 183 w 539"/>
                    <a:gd name="T95" fmla="*/ 762 h 955"/>
                    <a:gd name="T96" fmla="*/ 204 w 539"/>
                    <a:gd name="T97" fmla="*/ 782 h 955"/>
                    <a:gd name="T98" fmla="*/ 228 w 539"/>
                    <a:gd name="T99" fmla="*/ 808 h 955"/>
                    <a:gd name="T100" fmla="*/ 243 w 539"/>
                    <a:gd name="T101" fmla="*/ 879 h 955"/>
                    <a:gd name="T102" fmla="*/ 255 w 539"/>
                    <a:gd name="T103" fmla="*/ 954 h 955"/>
                    <a:gd name="T104" fmla="*/ 276 w 539"/>
                    <a:gd name="T105" fmla="*/ 941 h 955"/>
                    <a:gd name="T106" fmla="*/ 285 w 539"/>
                    <a:gd name="T107" fmla="*/ 919 h 955"/>
                    <a:gd name="T108" fmla="*/ 304 w 539"/>
                    <a:gd name="T109" fmla="*/ 875 h 955"/>
                    <a:gd name="T110" fmla="*/ 334 w 539"/>
                    <a:gd name="T111" fmla="*/ 852 h 955"/>
                    <a:gd name="T112" fmla="*/ 352 w 539"/>
                    <a:gd name="T113" fmla="*/ 875 h 955"/>
                    <a:gd name="T114" fmla="*/ 411 w 539"/>
                    <a:gd name="T115" fmla="*/ 884 h 955"/>
                    <a:gd name="T116" fmla="*/ 507 w 539"/>
                    <a:gd name="T117" fmla="*/ 870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9" h="955">
                      <a:moveTo>
                        <a:pt x="539" y="837"/>
                      </a:moveTo>
                      <a:lnTo>
                        <a:pt x="526" y="840"/>
                      </a:lnTo>
                      <a:lnTo>
                        <a:pt x="515" y="840"/>
                      </a:lnTo>
                      <a:lnTo>
                        <a:pt x="503" y="841"/>
                      </a:lnTo>
                      <a:lnTo>
                        <a:pt x="491" y="841"/>
                      </a:lnTo>
                      <a:lnTo>
                        <a:pt x="478" y="841"/>
                      </a:lnTo>
                      <a:lnTo>
                        <a:pt x="467" y="840"/>
                      </a:lnTo>
                      <a:lnTo>
                        <a:pt x="455" y="840"/>
                      </a:lnTo>
                      <a:lnTo>
                        <a:pt x="442" y="840"/>
                      </a:lnTo>
                      <a:lnTo>
                        <a:pt x="440" y="839"/>
                      </a:lnTo>
                      <a:lnTo>
                        <a:pt x="438" y="836"/>
                      </a:lnTo>
                      <a:lnTo>
                        <a:pt x="438" y="833"/>
                      </a:lnTo>
                      <a:lnTo>
                        <a:pt x="438" y="831"/>
                      </a:lnTo>
                      <a:lnTo>
                        <a:pt x="429" y="832"/>
                      </a:lnTo>
                      <a:lnTo>
                        <a:pt x="420" y="831"/>
                      </a:lnTo>
                      <a:lnTo>
                        <a:pt x="412" y="828"/>
                      </a:lnTo>
                      <a:lnTo>
                        <a:pt x="405" y="823"/>
                      </a:lnTo>
                      <a:lnTo>
                        <a:pt x="398" y="818"/>
                      </a:lnTo>
                      <a:lnTo>
                        <a:pt x="391" y="811"/>
                      </a:lnTo>
                      <a:lnTo>
                        <a:pt x="383" y="805"/>
                      </a:lnTo>
                      <a:lnTo>
                        <a:pt x="375" y="800"/>
                      </a:lnTo>
                      <a:lnTo>
                        <a:pt x="369" y="791"/>
                      </a:lnTo>
                      <a:lnTo>
                        <a:pt x="366" y="780"/>
                      </a:lnTo>
                      <a:lnTo>
                        <a:pt x="365" y="769"/>
                      </a:lnTo>
                      <a:lnTo>
                        <a:pt x="362" y="760"/>
                      </a:lnTo>
                      <a:lnTo>
                        <a:pt x="350" y="746"/>
                      </a:lnTo>
                      <a:lnTo>
                        <a:pt x="338" y="731"/>
                      </a:lnTo>
                      <a:lnTo>
                        <a:pt x="326" y="717"/>
                      </a:lnTo>
                      <a:lnTo>
                        <a:pt x="313" y="703"/>
                      </a:lnTo>
                      <a:lnTo>
                        <a:pt x="303" y="689"/>
                      </a:lnTo>
                      <a:lnTo>
                        <a:pt x="292" y="675"/>
                      </a:lnTo>
                      <a:lnTo>
                        <a:pt x="285" y="658"/>
                      </a:lnTo>
                      <a:lnTo>
                        <a:pt x="278" y="640"/>
                      </a:lnTo>
                      <a:lnTo>
                        <a:pt x="276" y="622"/>
                      </a:lnTo>
                      <a:lnTo>
                        <a:pt x="276" y="602"/>
                      </a:lnTo>
                      <a:lnTo>
                        <a:pt x="277" y="584"/>
                      </a:lnTo>
                      <a:lnTo>
                        <a:pt x="278" y="566"/>
                      </a:lnTo>
                      <a:lnTo>
                        <a:pt x="279" y="560"/>
                      </a:lnTo>
                      <a:lnTo>
                        <a:pt x="283" y="552"/>
                      </a:lnTo>
                      <a:lnTo>
                        <a:pt x="288" y="545"/>
                      </a:lnTo>
                      <a:lnTo>
                        <a:pt x="295" y="540"/>
                      </a:lnTo>
                      <a:lnTo>
                        <a:pt x="301" y="534"/>
                      </a:lnTo>
                      <a:lnTo>
                        <a:pt x="309" y="527"/>
                      </a:lnTo>
                      <a:lnTo>
                        <a:pt x="316" y="522"/>
                      </a:lnTo>
                      <a:lnTo>
                        <a:pt x="322" y="516"/>
                      </a:lnTo>
                      <a:lnTo>
                        <a:pt x="322" y="510"/>
                      </a:lnTo>
                      <a:lnTo>
                        <a:pt x="319" y="505"/>
                      </a:lnTo>
                      <a:lnTo>
                        <a:pt x="317" y="501"/>
                      </a:lnTo>
                      <a:lnTo>
                        <a:pt x="318" y="496"/>
                      </a:lnTo>
                      <a:lnTo>
                        <a:pt x="305" y="498"/>
                      </a:lnTo>
                      <a:lnTo>
                        <a:pt x="292" y="495"/>
                      </a:lnTo>
                      <a:lnTo>
                        <a:pt x="279" y="490"/>
                      </a:lnTo>
                      <a:lnTo>
                        <a:pt x="268" y="483"/>
                      </a:lnTo>
                      <a:lnTo>
                        <a:pt x="257" y="474"/>
                      </a:lnTo>
                      <a:lnTo>
                        <a:pt x="248" y="464"/>
                      </a:lnTo>
                      <a:lnTo>
                        <a:pt x="241" y="452"/>
                      </a:lnTo>
                      <a:lnTo>
                        <a:pt x="234" y="439"/>
                      </a:lnTo>
                      <a:lnTo>
                        <a:pt x="232" y="424"/>
                      </a:lnTo>
                      <a:lnTo>
                        <a:pt x="233" y="410"/>
                      </a:lnTo>
                      <a:lnTo>
                        <a:pt x="238" y="396"/>
                      </a:lnTo>
                      <a:lnTo>
                        <a:pt x="245" y="384"/>
                      </a:lnTo>
                      <a:lnTo>
                        <a:pt x="252" y="371"/>
                      </a:lnTo>
                      <a:lnTo>
                        <a:pt x="261" y="358"/>
                      </a:lnTo>
                      <a:lnTo>
                        <a:pt x="268" y="345"/>
                      </a:lnTo>
                      <a:lnTo>
                        <a:pt x="274" y="332"/>
                      </a:lnTo>
                      <a:lnTo>
                        <a:pt x="266" y="330"/>
                      </a:lnTo>
                      <a:lnTo>
                        <a:pt x="259" y="326"/>
                      </a:lnTo>
                      <a:lnTo>
                        <a:pt x="252" y="321"/>
                      </a:lnTo>
                      <a:lnTo>
                        <a:pt x="248" y="315"/>
                      </a:lnTo>
                      <a:lnTo>
                        <a:pt x="245" y="301"/>
                      </a:lnTo>
                      <a:lnTo>
                        <a:pt x="251" y="288"/>
                      </a:lnTo>
                      <a:lnTo>
                        <a:pt x="260" y="277"/>
                      </a:lnTo>
                      <a:lnTo>
                        <a:pt x="265" y="262"/>
                      </a:lnTo>
                      <a:lnTo>
                        <a:pt x="265" y="260"/>
                      </a:lnTo>
                      <a:lnTo>
                        <a:pt x="263" y="259"/>
                      </a:lnTo>
                      <a:lnTo>
                        <a:pt x="261" y="259"/>
                      </a:lnTo>
                      <a:lnTo>
                        <a:pt x="259" y="259"/>
                      </a:lnTo>
                      <a:lnTo>
                        <a:pt x="259" y="256"/>
                      </a:lnTo>
                      <a:lnTo>
                        <a:pt x="259" y="252"/>
                      </a:lnTo>
                      <a:lnTo>
                        <a:pt x="259" y="250"/>
                      </a:lnTo>
                      <a:lnTo>
                        <a:pt x="259" y="246"/>
                      </a:lnTo>
                      <a:lnTo>
                        <a:pt x="248" y="243"/>
                      </a:lnTo>
                      <a:lnTo>
                        <a:pt x="239" y="241"/>
                      </a:lnTo>
                      <a:lnTo>
                        <a:pt x="229" y="238"/>
                      </a:lnTo>
                      <a:lnTo>
                        <a:pt x="220" y="237"/>
                      </a:lnTo>
                      <a:lnTo>
                        <a:pt x="211" y="235"/>
                      </a:lnTo>
                      <a:lnTo>
                        <a:pt x="201" y="237"/>
                      </a:lnTo>
                      <a:lnTo>
                        <a:pt x="192" y="239"/>
                      </a:lnTo>
                      <a:lnTo>
                        <a:pt x="181" y="246"/>
                      </a:lnTo>
                      <a:lnTo>
                        <a:pt x="179" y="248"/>
                      </a:lnTo>
                      <a:lnTo>
                        <a:pt x="173" y="250"/>
                      </a:lnTo>
                      <a:lnTo>
                        <a:pt x="168" y="251"/>
                      </a:lnTo>
                      <a:lnTo>
                        <a:pt x="163" y="251"/>
                      </a:lnTo>
                      <a:lnTo>
                        <a:pt x="157" y="251"/>
                      </a:lnTo>
                      <a:lnTo>
                        <a:pt x="150" y="250"/>
                      </a:lnTo>
                      <a:lnTo>
                        <a:pt x="144" y="248"/>
                      </a:lnTo>
                      <a:lnTo>
                        <a:pt x="137" y="246"/>
                      </a:lnTo>
                      <a:lnTo>
                        <a:pt x="128" y="241"/>
                      </a:lnTo>
                      <a:lnTo>
                        <a:pt x="120" y="234"/>
                      </a:lnTo>
                      <a:lnTo>
                        <a:pt x="111" y="229"/>
                      </a:lnTo>
                      <a:lnTo>
                        <a:pt x="101" y="225"/>
                      </a:lnTo>
                      <a:lnTo>
                        <a:pt x="97" y="222"/>
                      </a:lnTo>
                      <a:lnTo>
                        <a:pt x="95" y="219"/>
                      </a:lnTo>
                      <a:lnTo>
                        <a:pt x="93" y="215"/>
                      </a:lnTo>
                      <a:lnTo>
                        <a:pt x="91" y="209"/>
                      </a:lnTo>
                      <a:lnTo>
                        <a:pt x="89" y="191"/>
                      </a:lnTo>
                      <a:lnTo>
                        <a:pt x="89" y="173"/>
                      </a:lnTo>
                      <a:lnTo>
                        <a:pt x="87" y="158"/>
                      </a:lnTo>
                      <a:lnTo>
                        <a:pt x="78" y="142"/>
                      </a:lnTo>
                      <a:lnTo>
                        <a:pt x="75" y="137"/>
                      </a:lnTo>
                      <a:lnTo>
                        <a:pt x="75" y="132"/>
                      </a:lnTo>
                      <a:lnTo>
                        <a:pt x="75" y="127"/>
                      </a:lnTo>
                      <a:lnTo>
                        <a:pt x="78" y="122"/>
                      </a:lnTo>
                      <a:lnTo>
                        <a:pt x="87" y="106"/>
                      </a:lnTo>
                      <a:lnTo>
                        <a:pt x="91" y="88"/>
                      </a:lnTo>
                      <a:lnTo>
                        <a:pt x="92" y="71"/>
                      </a:lnTo>
                      <a:lnTo>
                        <a:pt x="95" y="56"/>
                      </a:lnTo>
                      <a:lnTo>
                        <a:pt x="99" y="43"/>
                      </a:lnTo>
                      <a:lnTo>
                        <a:pt x="101" y="30"/>
                      </a:lnTo>
                      <a:lnTo>
                        <a:pt x="104" y="14"/>
                      </a:lnTo>
                      <a:lnTo>
                        <a:pt x="106" y="0"/>
                      </a:lnTo>
                      <a:lnTo>
                        <a:pt x="95" y="13"/>
                      </a:lnTo>
                      <a:lnTo>
                        <a:pt x="84" y="25"/>
                      </a:lnTo>
                      <a:lnTo>
                        <a:pt x="77" y="33"/>
                      </a:lnTo>
                      <a:lnTo>
                        <a:pt x="70" y="38"/>
                      </a:lnTo>
                      <a:lnTo>
                        <a:pt x="61" y="88"/>
                      </a:lnTo>
                      <a:lnTo>
                        <a:pt x="61" y="97"/>
                      </a:lnTo>
                      <a:lnTo>
                        <a:pt x="60" y="113"/>
                      </a:lnTo>
                      <a:lnTo>
                        <a:pt x="56" y="133"/>
                      </a:lnTo>
                      <a:lnTo>
                        <a:pt x="51" y="155"/>
                      </a:lnTo>
                      <a:lnTo>
                        <a:pt x="43" y="176"/>
                      </a:lnTo>
                      <a:lnTo>
                        <a:pt x="34" y="194"/>
                      </a:lnTo>
                      <a:lnTo>
                        <a:pt x="25" y="208"/>
                      </a:lnTo>
                      <a:lnTo>
                        <a:pt x="20" y="216"/>
                      </a:lnTo>
                      <a:lnTo>
                        <a:pt x="0" y="293"/>
                      </a:lnTo>
                      <a:lnTo>
                        <a:pt x="0" y="366"/>
                      </a:lnTo>
                      <a:lnTo>
                        <a:pt x="16" y="416"/>
                      </a:lnTo>
                      <a:lnTo>
                        <a:pt x="11" y="463"/>
                      </a:lnTo>
                      <a:lnTo>
                        <a:pt x="26" y="532"/>
                      </a:lnTo>
                      <a:lnTo>
                        <a:pt x="21" y="565"/>
                      </a:lnTo>
                      <a:lnTo>
                        <a:pt x="21" y="565"/>
                      </a:lnTo>
                      <a:lnTo>
                        <a:pt x="21" y="566"/>
                      </a:lnTo>
                      <a:lnTo>
                        <a:pt x="18" y="572"/>
                      </a:lnTo>
                      <a:lnTo>
                        <a:pt x="15" y="585"/>
                      </a:lnTo>
                      <a:lnTo>
                        <a:pt x="9" y="605"/>
                      </a:lnTo>
                      <a:lnTo>
                        <a:pt x="3" y="625"/>
                      </a:lnTo>
                      <a:lnTo>
                        <a:pt x="11" y="627"/>
                      </a:lnTo>
                      <a:lnTo>
                        <a:pt x="17" y="627"/>
                      </a:lnTo>
                      <a:lnTo>
                        <a:pt x="24" y="627"/>
                      </a:lnTo>
                      <a:lnTo>
                        <a:pt x="31" y="625"/>
                      </a:lnTo>
                      <a:lnTo>
                        <a:pt x="37" y="623"/>
                      </a:lnTo>
                      <a:lnTo>
                        <a:pt x="42" y="620"/>
                      </a:lnTo>
                      <a:lnTo>
                        <a:pt x="47" y="615"/>
                      </a:lnTo>
                      <a:lnTo>
                        <a:pt x="51" y="610"/>
                      </a:lnTo>
                      <a:lnTo>
                        <a:pt x="56" y="596"/>
                      </a:lnTo>
                      <a:lnTo>
                        <a:pt x="55" y="580"/>
                      </a:lnTo>
                      <a:lnTo>
                        <a:pt x="52" y="563"/>
                      </a:lnTo>
                      <a:lnTo>
                        <a:pt x="51" y="547"/>
                      </a:lnTo>
                      <a:lnTo>
                        <a:pt x="55" y="535"/>
                      </a:lnTo>
                      <a:lnTo>
                        <a:pt x="60" y="525"/>
                      </a:lnTo>
                      <a:lnTo>
                        <a:pt x="65" y="513"/>
                      </a:lnTo>
                      <a:lnTo>
                        <a:pt x="65" y="500"/>
                      </a:lnTo>
                      <a:lnTo>
                        <a:pt x="70" y="499"/>
                      </a:lnTo>
                      <a:lnTo>
                        <a:pt x="77" y="499"/>
                      </a:lnTo>
                      <a:lnTo>
                        <a:pt x="82" y="500"/>
                      </a:lnTo>
                      <a:lnTo>
                        <a:pt x="87" y="500"/>
                      </a:lnTo>
                      <a:lnTo>
                        <a:pt x="92" y="503"/>
                      </a:lnTo>
                      <a:lnTo>
                        <a:pt x="96" y="504"/>
                      </a:lnTo>
                      <a:lnTo>
                        <a:pt x="101" y="507"/>
                      </a:lnTo>
                      <a:lnTo>
                        <a:pt x="105" y="509"/>
                      </a:lnTo>
                      <a:lnTo>
                        <a:pt x="108" y="514"/>
                      </a:lnTo>
                      <a:lnTo>
                        <a:pt x="108" y="522"/>
                      </a:lnTo>
                      <a:lnTo>
                        <a:pt x="104" y="531"/>
                      </a:lnTo>
                      <a:lnTo>
                        <a:pt x="101" y="540"/>
                      </a:lnTo>
                      <a:lnTo>
                        <a:pt x="99" y="567"/>
                      </a:lnTo>
                      <a:lnTo>
                        <a:pt x="97" y="594"/>
                      </a:lnTo>
                      <a:lnTo>
                        <a:pt x="100" y="622"/>
                      </a:lnTo>
                      <a:lnTo>
                        <a:pt x="105" y="650"/>
                      </a:lnTo>
                      <a:lnTo>
                        <a:pt x="108" y="662"/>
                      </a:lnTo>
                      <a:lnTo>
                        <a:pt x="111" y="673"/>
                      </a:lnTo>
                      <a:lnTo>
                        <a:pt x="117" y="685"/>
                      </a:lnTo>
                      <a:lnTo>
                        <a:pt x="122" y="695"/>
                      </a:lnTo>
                      <a:lnTo>
                        <a:pt x="127" y="706"/>
                      </a:lnTo>
                      <a:lnTo>
                        <a:pt x="133" y="715"/>
                      </a:lnTo>
                      <a:lnTo>
                        <a:pt x="140" y="726"/>
                      </a:lnTo>
                      <a:lnTo>
                        <a:pt x="148" y="737"/>
                      </a:lnTo>
                      <a:lnTo>
                        <a:pt x="153" y="742"/>
                      </a:lnTo>
                      <a:lnTo>
                        <a:pt x="159" y="747"/>
                      </a:lnTo>
                      <a:lnTo>
                        <a:pt x="164" y="751"/>
                      </a:lnTo>
                      <a:lnTo>
                        <a:pt x="171" y="755"/>
                      </a:lnTo>
                      <a:lnTo>
                        <a:pt x="177" y="759"/>
                      </a:lnTo>
                      <a:lnTo>
                        <a:pt x="183" y="762"/>
                      </a:lnTo>
                      <a:lnTo>
                        <a:pt x="188" y="766"/>
                      </a:lnTo>
                      <a:lnTo>
                        <a:pt x="192" y="770"/>
                      </a:lnTo>
                      <a:lnTo>
                        <a:pt x="198" y="777"/>
                      </a:lnTo>
                      <a:lnTo>
                        <a:pt x="204" y="782"/>
                      </a:lnTo>
                      <a:lnTo>
                        <a:pt x="211" y="788"/>
                      </a:lnTo>
                      <a:lnTo>
                        <a:pt x="217" y="795"/>
                      </a:lnTo>
                      <a:lnTo>
                        <a:pt x="223" y="801"/>
                      </a:lnTo>
                      <a:lnTo>
                        <a:pt x="228" y="808"/>
                      </a:lnTo>
                      <a:lnTo>
                        <a:pt x="232" y="815"/>
                      </a:lnTo>
                      <a:lnTo>
                        <a:pt x="234" y="823"/>
                      </a:lnTo>
                      <a:lnTo>
                        <a:pt x="241" y="852"/>
                      </a:lnTo>
                      <a:lnTo>
                        <a:pt x="243" y="879"/>
                      </a:lnTo>
                      <a:lnTo>
                        <a:pt x="245" y="906"/>
                      </a:lnTo>
                      <a:lnTo>
                        <a:pt x="245" y="934"/>
                      </a:lnTo>
                      <a:lnTo>
                        <a:pt x="247" y="946"/>
                      </a:lnTo>
                      <a:lnTo>
                        <a:pt x="255" y="954"/>
                      </a:lnTo>
                      <a:lnTo>
                        <a:pt x="264" y="955"/>
                      </a:lnTo>
                      <a:lnTo>
                        <a:pt x="274" y="951"/>
                      </a:lnTo>
                      <a:lnTo>
                        <a:pt x="276" y="947"/>
                      </a:lnTo>
                      <a:lnTo>
                        <a:pt x="276" y="941"/>
                      </a:lnTo>
                      <a:lnTo>
                        <a:pt x="274" y="934"/>
                      </a:lnTo>
                      <a:lnTo>
                        <a:pt x="274" y="928"/>
                      </a:lnTo>
                      <a:lnTo>
                        <a:pt x="278" y="921"/>
                      </a:lnTo>
                      <a:lnTo>
                        <a:pt x="285" y="919"/>
                      </a:lnTo>
                      <a:lnTo>
                        <a:pt x="288" y="916"/>
                      </a:lnTo>
                      <a:lnTo>
                        <a:pt x="291" y="914"/>
                      </a:lnTo>
                      <a:lnTo>
                        <a:pt x="297" y="894"/>
                      </a:lnTo>
                      <a:lnTo>
                        <a:pt x="304" y="875"/>
                      </a:lnTo>
                      <a:lnTo>
                        <a:pt x="312" y="858"/>
                      </a:lnTo>
                      <a:lnTo>
                        <a:pt x="322" y="848"/>
                      </a:lnTo>
                      <a:lnTo>
                        <a:pt x="329" y="848"/>
                      </a:lnTo>
                      <a:lnTo>
                        <a:pt x="334" y="852"/>
                      </a:lnTo>
                      <a:lnTo>
                        <a:pt x="338" y="857"/>
                      </a:lnTo>
                      <a:lnTo>
                        <a:pt x="343" y="862"/>
                      </a:lnTo>
                      <a:lnTo>
                        <a:pt x="347" y="868"/>
                      </a:lnTo>
                      <a:lnTo>
                        <a:pt x="352" y="875"/>
                      </a:lnTo>
                      <a:lnTo>
                        <a:pt x="358" y="879"/>
                      </a:lnTo>
                      <a:lnTo>
                        <a:pt x="365" y="880"/>
                      </a:lnTo>
                      <a:lnTo>
                        <a:pt x="387" y="881"/>
                      </a:lnTo>
                      <a:lnTo>
                        <a:pt x="411" y="884"/>
                      </a:lnTo>
                      <a:lnTo>
                        <a:pt x="437" y="884"/>
                      </a:lnTo>
                      <a:lnTo>
                        <a:pt x="462" y="883"/>
                      </a:lnTo>
                      <a:lnTo>
                        <a:pt x="485" y="877"/>
                      </a:lnTo>
                      <a:lnTo>
                        <a:pt x="507" y="870"/>
                      </a:lnTo>
                      <a:lnTo>
                        <a:pt x="525" y="857"/>
                      </a:lnTo>
                      <a:lnTo>
                        <a:pt x="539" y="837"/>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90" name="Freeform 146"/>
                <p:cNvSpPr>
                  <a:spLocks/>
                </p:cNvSpPr>
                <p:nvPr/>
              </p:nvSpPr>
              <p:spPr bwMode="auto">
                <a:xfrm>
                  <a:off x="4162" y="2555"/>
                  <a:ext cx="84" cy="309"/>
                </a:xfrm>
                <a:custGeom>
                  <a:avLst/>
                  <a:gdLst>
                    <a:gd name="T0" fmla="*/ 209 w 253"/>
                    <a:gd name="T1" fmla="*/ 115 h 925"/>
                    <a:gd name="T2" fmla="*/ 186 w 253"/>
                    <a:gd name="T3" fmla="*/ 90 h 925"/>
                    <a:gd name="T4" fmla="*/ 150 w 253"/>
                    <a:gd name="T5" fmla="*/ 60 h 925"/>
                    <a:gd name="T6" fmla="*/ 132 w 253"/>
                    <a:gd name="T7" fmla="*/ 49 h 925"/>
                    <a:gd name="T8" fmla="*/ 84 w 253"/>
                    <a:gd name="T9" fmla="*/ 14 h 925"/>
                    <a:gd name="T10" fmla="*/ 79 w 253"/>
                    <a:gd name="T11" fmla="*/ 10 h 925"/>
                    <a:gd name="T12" fmla="*/ 68 w 253"/>
                    <a:gd name="T13" fmla="*/ 7 h 925"/>
                    <a:gd name="T14" fmla="*/ 84 w 253"/>
                    <a:gd name="T15" fmla="*/ 42 h 925"/>
                    <a:gd name="T16" fmla="*/ 92 w 253"/>
                    <a:gd name="T17" fmla="*/ 68 h 925"/>
                    <a:gd name="T18" fmla="*/ 114 w 253"/>
                    <a:gd name="T19" fmla="*/ 73 h 925"/>
                    <a:gd name="T20" fmla="*/ 132 w 253"/>
                    <a:gd name="T21" fmla="*/ 85 h 925"/>
                    <a:gd name="T22" fmla="*/ 150 w 253"/>
                    <a:gd name="T23" fmla="*/ 98 h 925"/>
                    <a:gd name="T24" fmla="*/ 166 w 253"/>
                    <a:gd name="T25" fmla="*/ 104 h 925"/>
                    <a:gd name="T26" fmla="*/ 160 w 253"/>
                    <a:gd name="T27" fmla="*/ 120 h 925"/>
                    <a:gd name="T28" fmla="*/ 135 w 253"/>
                    <a:gd name="T29" fmla="*/ 147 h 925"/>
                    <a:gd name="T30" fmla="*/ 120 w 253"/>
                    <a:gd name="T31" fmla="*/ 177 h 925"/>
                    <a:gd name="T32" fmla="*/ 77 w 253"/>
                    <a:gd name="T33" fmla="*/ 184 h 925"/>
                    <a:gd name="T34" fmla="*/ 40 w 253"/>
                    <a:gd name="T35" fmla="*/ 192 h 925"/>
                    <a:gd name="T36" fmla="*/ 15 w 253"/>
                    <a:gd name="T37" fmla="*/ 199 h 925"/>
                    <a:gd name="T38" fmla="*/ 14 w 253"/>
                    <a:gd name="T39" fmla="*/ 215 h 925"/>
                    <a:gd name="T40" fmla="*/ 73 w 253"/>
                    <a:gd name="T41" fmla="*/ 219 h 925"/>
                    <a:gd name="T42" fmla="*/ 120 w 253"/>
                    <a:gd name="T43" fmla="*/ 219 h 925"/>
                    <a:gd name="T44" fmla="*/ 121 w 253"/>
                    <a:gd name="T45" fmla="*/ 230 h 925"/>
                    <a:gd name="T46" fmla="*/ 128 w 253"/>
                    <a:gd name="T47" fmla="*/ 236 h 925"/>
                    <a:gd name="T48" fmla="*/ 128 w 253"/>
                    <a:gd name="T49" fmla="*/ 258 h 925"/>
                    <a:gd name="T50" fmla="*/ 133 w 253"/>
                    <a:gd name="T51" fmla="*/ 284 h 925"/>
                    <a:gd name="T52" fmla="*/ 164 w 253"/>
                    <a:gd name="T53" fmla="*/ 330 h 925"/>
                    <a:gd name="T54" fmla="*/ 152 w 253"/>
                    <a:gd name="T55" fmla="*/ 414 h 925"/>
                    <a:gd name="T56" fmla="*/ 120 w 253"/>
                    <a:gd name="T57" fmla="*/ 447 h 925"/>
                    <a:gd name="T58" fmla="*/ 97 w 253"/>
                    <a:gd name="T59" fmla="*/ 470 h 925"/>
                    <a:gd name="T60" fmla="*/ 103 w 253"/>
                    <a:gd name="T61" fmla="*/ 489 h 925"/>
                    <a:gd name="T62" fmla="*/ 126 w 253"/>
                    <a:gd name="T63" fmla="*/ 531 h 925"/>
                    <a:gd name="T64" fmla="*/ 147 w 253"/>
                    <a:gd name="T65" fmla="*/ 594 h 925"/>
                    <a:gd name="T66" fmla="*/ 170 w 253"/>
                    <a:gd name="T67" fmla="*/ 631 h 925"/>
                    <a:gd name="T68" fmla="*/ 188 w 253"/>
                    <a:gd name="T69" fmla="*/ 664 h 925"/>
                    <a:gd name="T70" fmla="*/ 182 w 253"/>
                    <a:gd name="T71" fmla="*/ 680 h 925"/>
                    <a:gd name="T72" fmla="*/ 156 w 253"/>
                    <a:gd name="T73" fmla="*/ 698 h 925"/>
                    <a:gd name="T74" fmla="*/ 133 w 253"/>
                    <a:gd name="T75" fmla="*/ 717 h 925"/>
                    <a:gd name="T76" fmla="*/ 160 w 253"/>
                    <a:gd name="T77" fmla="*/ 758 h 925"/>
                    <a:gd name="T78" fmla="*/ 163 w 253"/>
                    <a:gd name="T79" fmla="*/ 820 h 925"/>
                    <a:gd name="T80" fmla="*/ 132 w 253"/>
                    <a:gd name="T81" fmla="*/ 838 h 925"/>
                    <a:gd name="T82" fmla="*/ 110 w 253"/>
                    <a:gd name="T83" fmla="*/ 847 h 925"/>
                    <a:gd name="T84" fmla="*/ 134 w 253"/>
                    <a:gd name="T85" fmla="*/ 848 h 925"/>
                    <a:gd name="T86" fmla="*/ 151 w 253"/>
                    <a:gd name="T87" fmla="*/ 868 h 925"/>
                    <a:gd name="T88" fmla="*/ 156 w 253"/>
                    <a:gd name="T89" fmla="*/ 921 h 925"/>
                    <a:gd name="T90" fmla="*/ 164 w 253"/>
                    <a:gd name="T91" fmla="*/ 925 h 925"/>
                    <a:gd name="T92" fmla="*/ 205 w 253"/>
                    <a:gd name="T93" fmla="*/ 795 h 925"/>
                    <a:gd name="T94" fmla="*/ 226 w 253"/>
                    <a:gd name="T95" fmla="*/ 696 h 925"/>
                    <a:gd name="T96" fmla="*/ 241 w 253"/>
                    <a:gd name="T97" fmla="*/ 627 h 925"/>
                    <a:gd name="T98" fmla="*/ 244 w 253"/>
                    <a:gd name="T99" fmla="*/ 543 h 925"/>
                    <a:gd name="T100" fmla="*/ 232 w 253"/>
                    <a:gd name="T101" fmla="*/ 459 h 925"/>
                    <a:gd name="T102" fmla="*/ 214 w 253"/>
                    <a:gd name="T103" fmla="*/ 432 h 925"/>
                    <a:gd name="T104" fmla="*/ 197 w 253"/>
                    <a:gd name="T105" fmla="*/ 418 h 925"/>
                    <a:gd name="T106" fmla="*/ 216 w 253"/>
                    <a:gd name="T107" fmla="*/ 388 h 925"/>
                    <a:gd name="T108" fmla="*/ 236 w 253"/>
                    <a:gd name="T109" fmla="*/ 334 h 925"/>
                    <a:gd name="T110" fmla="*/ 228 w 253"/>
                    <a:gd name="T111" fmla="*/ 273 h 925"/>
                    <a:gd name="T112" fmla="*/ 221 w 253"/>
                    <a:gd name="T113" fmla="*/ 228 h 925"/>
                    <a:gd name="T114" fmla="*/ 203 w 253"/>
                    <a:gd name="T115" fmla="*/ 173 h 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3" h="925">
                      <a:moveTo>
                        <a:pt x="203" y="129"/>
                      </a:moveTo>
                      <a:lnTo>
                        <a:pt x="204" y="124"/>
                      </a:lnTo>
                      <a:lnTo>
                        <a:pt x="207" y="120"/>
                      </a:lnTo>
                      <a:lnTo>
                        <a:pt x="209" y="115"/>
                      </a:lnTo>
                      <a:lnTo>
                        <a:pt x="213" y="111"/>
                      </a:lnTo>
                      <a:lnTo>
                        <a:pt x="207" y="106"/>
                      </a:lnTo>
                      <a:lnTo>
                        <a:pt x="196" y="98"/>
                      </a:lnTo>
                      <a:lnTo>
                        <a:pt x="186" y="90"/>
                      </a:lnTo>
                      <a:lnTo>
                        <a:pt x="176" y="81"/>
                      </a:lnTo>
                      <a:lnTo>
                        <a:pt x="164" y="73"/>
                      </a:lnTo>
                      <a:lnTo>
                        <a:pt x="156" y="65"/>
                      </a:lnTo>
                      <a:lnTo>
                        <a:pt x="150" y="60"/>
                      </a:lnTo>
                      <a:lnTo>
                        <a:pt x="148" y="59"/>
                      </a:lnTo>
                      <a:lnTo>
                        <a:pt x="133" y="49"/>
                      </a:lnTo>
                      <a:lnTo>
                        <a:pt x="133" y="49"/>
                      </a:lnTo>
                      <a:lnTo>
                        <a:pt x="132" y="49"/>
                      </a:lnTo>
                      <a:lnTo>
                        <a:pt x="103" y="24"/>
                      </a:lnTo>
                      <a:lnTo>
                        <a:pt x="84" y="15"/>
                      </a:lnTo>
                      <a:lnTo>
                        <a:pt x="84" y="15"/>
                      </a:lnTo>
                      <a:lnTo>
                        <a:pt x="84" y="14"/>
                      </a:lnTo>
                      <a:lnTo>
                        <a:pt x="82" y="14"/>
                      </a:lnTo>
                      <a:lnTo>
                        <a:pt x="82" y="14"/>
                      </a:lnTo>
                      <a:lnTo>
                        <a:pt x="82" y="13"/>
                      </a:lnTo>
                      <a:lnTo>
                        <a:pt x="79" y="10"/>
                      </a:lnTo>
                      <a:lnTo>
                        <a:pt x="75" y="7"/>
                      </a:lnTo>
                      <a:lnTo>
                        <a:pt x="68" y="3"/>
                      </a:lnTo>
                      <a:lnTo>
                        <a:pt x="63" y="0"/>
                      </a:lnTo>
                      <a:lnTo>
                        <a:pt x="68" y="7"/>
                      </a:lnTo>
                      <a:lnTo>
                        <a:pt x="73" y="15"/>
                      </a:lnTo>
                      <a:lnTo>
                        <a:pt x="80" y="24"/>
                      </a:lnTo>
                      <a:lnTo>
                        <a:pt x="84" y="32"/>
                      </a:lnTo>
                      <a:lnTo>
                        <a:pt x="84" y="42"/>
                      </a:lnTo>
                      <a:lnTo>
                        <a:pt x="82" y="53"/>
                      </a:lnTo>
                      <a:lnTo>
                        <a:pt x="82" y="62"/>
                      </a:lnTo>
                      <a:lnTo>
                        <a:pt x="86" y="65"/>
                      </a:lnTo>
                      <a:lnTo>
                        <a:pt x="92" y="68"/>
                      </a:lnTo>
                      <a:lnTo>
                        <a:pt x="98" y="69"/>
                      </a:lnTo>
                      <a:lnTo>
                        <a:pt x="103" y="71"/>
                      </a:lnTo>
                      <a:lnTo>
                        <a:pt x="108" y="72"/>
                      </a:lnTo>
                      <a:lnTo>
                        <a:pt x="114" y="73"/>
                      </a:lnTo>
                      <a:lnTo>
                        <a:pt x="119" y="75"/>
                      </a:lnTo>
                      <a:lnTo>
                        <a:pt x="123" y="77"/>
                      </a:lnTo>
                      <a:lnTo>
                        <a:pt x="126" y="80"/>
                      </a:lnTo>
                      <a:lnTo>
                        <a:pt x="132" y="85"/>
                      </a:lnTo>
                      <a:lnTo>
                        <a:pt x="137" y="89"/>
                      </a:lnTo>
                      <a:lnTo>
                        <a:pt x="141" y="91"/>
                      </a:lnTo>
                      <a:lnTo>
                        <a:pt x="146" y="95"/>
                      </a:lnTo>
                      <a:lnTo>
                        <a:pt x="150" y="98"/>
                      </a:lnTo>
                      <a:lnTo>
                        <a:pt x="155" y="99"/>
                      </a:lnTo>
                      <a:lnTo>
                        <a:pt x="160" y="102"/>
                      </a:lnTo>
                      <a:lnTo>
                        <a:pt x="166" y="103"/>
                      </a:lnTo>
                      <a:lnTo>
                        <a:pt x="166" y="104"/>
                      </a:lnTo>
                      <a:lnTo>
                        <a:pt x="166" y="107"/>
                      </a:lnTo>
                      <a:lnTo>
                        <a:pt x="166" y="109"/>
                      </a:lnTo>
                      <a:lnTo>
                        <a:pt x="166" y="112"/>
                      </a:lnTo>
                      <a:lnTo>
                        <a:pt x="160" y="120"/>
                      </a:lnTo>
                      <a:lnTo>
                        <a:pt x="154" y="126"/>
                      </a:lnTo>
                      <a:lnTo>
                        <a:pt x="147" y="133"/>
                      </a:lnTo>
                      <a:lnTo>
                        <a:pt x="141" y="140"/>
                      </a:lnTo>
                      <a:lnTo>
                        <a:pt x="135" y="147"/>
                      </a:lnTo>
                      <a:lnTo>
                        <a:pt x="132" y="155"/>
                      </a:lnTo>
                      <a:lnTo>
                        <a:pt x="130" y="164"/>
                      </a:lnTo>
                      <a:lnTo>
                        <a:pt x="130" y="173"/>
                      </a:lnTo>
                      <a:lnTo>
                        <a:pt x="120" y="177"/>
                      </a:lnTo>
                      <a:lnTo>
                        <a:pt x="110" y="179"/>
                      </a:lnTo>
                      <a:lnTo>
                        <a:pt x="99" y="180"/>
                      </a:lnTo>
                      <a:lnTo>
                        <a:pt x="89" y="183"/>
                      </a:lnTo>
                      <a:lnTo>
                        <a:pt x="77" y="184"/>
                      </a:lnTo>
                      <a:lnTo>
                        <a:pt x="67" y="186"/>
                      </a:lnTo>
                      <a:lnTo>
                        <a:pt x="57" y="187"/>
                      </a:lnTo>
                      <a:lnTo>
                        <a:pt x="46" y="189"/>
                      </a:lnTo>
                      <a:lnTo>
                        <a:pt x="40" y="192"/>
                      </a:lnTo>
                      <a:lnTo>
                        <a:pt x="33" y="193"/>
                      </a:lnTo>
                      <a:lnTo>
                        <a:pt x="28" y="195"/>
                      </a:lnTo>
                      <a:lnTo>
                        <a:pt x="22" y="197"/>
                      </a:lnTo>
                      <a:lnTo>
                        <a:pt x="15" y="199"/>
                      </a:lnTo>
                      <a:lnTo>
                        <a:pt x="10" y="201"/>
                      </a:lnTo>
                      <a:lnTo>
                        <a:pt x="5" y="205"/>
                      </a:lnTo>
                      <a:lnTo>
                        <a:pt x="0" y="209"/>
                      </a:lnTo>
                      <a:lnTo>
                        <a:pt x="14" y="215"/>
                      </a:lnTo>
                      <a:lnTo>
                        <a:pt x="28" y="219"/>
                      </a:lnTo>
                      <a:lnTo>
                        <a:pt x="44" y="220"/>
                      </a:lnTo>
                      <a:lnTo>
                        <a:pt x="58" y="220"/>
                      </a:lnTo>
                      <a:lnTo>
                        <a:pt x="73" y="219"/>
                      </a:lnTo>
                      <a:lnTo>
                        <a:pt x="89" y="218"/>
                      </a:lnTo>
                      <a:lnTo>
                        <a:pt x="104" y="217"/>
                      </a:lnTo>
                      <a:lnTo>
                        <a:pt x="120" y="217"/>
                      </a:lnTo>
                      <a:lnTo>
                        <a:pt x="120" y="219"/>
                      </a:lnTo>
                      <a:lnTo>
                        <a:pt x="120" y="223"/>
                      </a:lnTo>
                      <a:lnTo>
                        <a:pt x="120" y="226"/>
                      </a:lnTo>
                      <a:lnTo>
                        <a:pt x="120" y="230"/>
                      </a:lnTo>
                      <a:lnTo>
                        <a:pt x="121" y="230"/>
                      </a:lnTo>
                      <a:lnTo>
                        <a:pt x="123" y="230"/>
                      </a:lnTo>
                      <a:lnTo>
                        <a:pt x="124" y="230"/>
                      </a:lnTo>
                      <a:lnTo>
                        <a:pt x="126" y="230"/>
                      </a:lnTo>
                      <a:lnTo>
                        <a:pt x="128" y="236"/>
                      </a:lnTo>
                      <a:lnTo>
                        <a:pt x="132" y="241"/>
                      </a:lnTo>
                      <a:lnTo>
                        <a:pt x="133" y="246"/>
                      </a:lnTo>
                      <a:lnTo>
                        <a:pt x="133" y="253"/>
                      </a:lnTo>
                      <a:lnTo>
                        <a:pt x="128" y="258"/>
                      </a:lnTo>
                      <a:lnTo>
                        <a:pt x="125" y="263"/>
                      </a:lnTo>
                      <a:lnTo>
                        <a:pt x="123" y="270"/>
                      </a:lnTo>
                      <a:lnTo>
                        <a:pt x="124" y="276"/>
                      </a:lnTo>
                      <a:lnTo>
                        <a:pt x="133" y="284"/>
                      </a:lnTo>
                      <a:lnTo>
                        <a:pt x="143" y="288"/>
                      </a:lnTo>
                      <a:lnTo>
                        <a:pt x="154" y="294"/>
                      </a:lnTo>
                      <a:lnTo>
                        <a:pt x="160" y="303"/>
                      </a:lnTo>
                      <a:lnTo>
                        <a:pt x="164" y="330"/>
                      </a:lnTo>
                      <a:lnTo>
                        <a:pt x="164" y="357"/>
                      </a:lnTo>
                      <a:lnTo>
                        <a:pt x="163" y="386"/>
                      </a:lnTo>
                      <a:lnTo>
                        <a:pt x="164" y="413"/>
                      </a:lnTo>
                      <a:lnTo>
                        <a:pt x="152" y="414"/>
                      </a:lnTo>
                      <a:lnTo>
                        <a:pt x="142" y="419"/>
                      </a:lnTo>
                      <a:lnTo>
                        <a:pt x="133" y="427"/>
                      </a:lnTo>
                      <a:lnTo>
                        <a:pt x="126" y="436"/>
                      </a:lnTo>
                      <a:lnTo>
                        <a:pt x="120" y="447"/>
                      </a:lnTo>
                      <a:lnTo>
                        <a:pt x="114" y="454"/>
                      </a:lnTo>
                      <a:lnTo>
                        <a:pt x="104" y="461"/>
                      </a:lnTo>
                      <a:lnTo>
                        <a:pt x="97" y="467"/>
                      </a:lnTo>
                      <a:lnTo>
                        <a:pt x="97" y="470"/>
                      </a:lnTo>
                      <a:lnTo>
                        <a:pt x="97" y="474"/>
                      </a:lnTo>
                      <a:lnTo>
                        <a:pt x="97" y="476"/>
                      </a:lnTo>
                      <a:lnTo>
                        <a:pt x="97" y="480"/>
                      </a:lnTo>
                      <a:lnTo>
                        <a:pt x="103" y="489"/>
                      </a:lnTo>
                      <a:lnTo>
                        <a:pt x="110" y="498"/>
                      </a:lnTo>
                      <a:lnTo>
                        <a:pt x="116" y="506"/>
                      </a:lnTo>
                      <a:lnTo>
                        <a:pt x="120" y="514"/>
                      </a:lnTo>
                      <a:lnTo>
                        <a:pt x="126" y="531"/>
                      </a:lnTo>
                      <a:lnTo>
                        <a:pt x="132" y="549"/>
                      </a:lnTo>
                      <a:lnTo>
                        <a:pt x="137" y="565"/>
                      </a:lnTo>
                      <a:lnTo>
                        <a:pt x="143" y="583"/>
                      </a:lnTo>
                      <a:lnTo>
                        <a:pt x="147" y="594"/>
                      </a:lnTo>
                      <a:lnTo>
                        <a:pt x="152" y="603"/>
                      </a:lnTo>
                      <a:lnTo>
                        <a:pt x="157" y="613"/>
                      </a:lnTo>
                      <a:lnTo>
                        <a:pt x="164" y="622"/>
                      </a:lnTo>
                      <a:lnTo>
                        <a:pt x="170" y="631"/>
                      </a:lnTo>
                      <a:lnTo>
                        <a:pt x="177" y="642"/>
                      </a:lnTo>
                      <a:lnTo>
                        <a:pt x="182" y="651"/>
                      </a:lnTo>
                      <a:lnTo>
                        <a:pt x="188" y="661"/>
                      </a:lnTo>
                      <a:lnTo>
                        <a:pt x="188" y="664"/>
                      </a:lnTo>
                      <a:lnTo>
                        <a:pt x="188" y="667"/>
                      </a:lnTo>
                      <a:lnTo>
                        <a:pt x="188" y="670"/>
                      </a:lnTo>
                      <a:lnTo>
                        <a:pt x="188" y="674"/>
                      </a:lnTo>
                      <a:lnTo>
                        <a:pt x="182" y="680"/>
                      </a:lnTo>
                      <a:lnTo>
                        <a:pt x="177" y="686"/>
                      </a:lnTo>
                      <a:lnTo>
                        <a:pt x="169" y="691"/>
                      </a:lnTo>
                      <a:lnTo>
                        <a:pt x="163" y="695"/>
                      </a:lnTo>
                      <a:lnTo>
                        <a:pt x="156" y="698"/>
                      </a:lnTo>
                      <a:lnTo>
                        <a:pt x="150" y="702"/>
                      </a:lnTo>
                      <a:lnTo>
                        <a:pt x="143" y="706"/>
                      </a:lnTo>
                      <a:lnTo>
                        <a:pt x="137" y="710"/>
                      </a:lnTo>
                      <a:lnTo>
                        <a:pt x="133" y="717"/>
                      </a:lnTo>
                      <a:lnTo>
                        <a:pt x="138" y="724"/>
                      </a:lnTo>
                      <a:lnTo>
                        <a:pt x="146" y="733"/>
                      </a:lnTo>
                      <a:lnTo>
                        <a:pt x="154" y="741"/>
                      </a:lnTo>
                      <a:lnTo>
                        <a:pt x="160" y="758"/>
                      </a:lnTo>
                      <a:lnTo>
                        <a:pt x="161" y="776"/>
                      </a:lnTo>
                      <a:lnTo>
                        <a:pt x="161" y="795"/>
                      </a:lnTo>
                      <a:lnTo>
                        <a:pt x="164" y="813"/>
                      </a:lnTo>
                      <a:lnTo>
                        <a:pt x="163" y="820"/>
                      </a:lnTo>
                      <a:lnTo>
                        <a:pt x="159" y="826"/>
                      </a:lnTo>
                      <a:lnTo>
                        <a:pt x="151" y="830"/>
                      </a:lnTo>
                      <a:lnTo>
                        <a:pt x="142" y="834"/>
                      </a:lnTo>
                      <a:lnTo>
                        <a:pt x="132" y="838"/>
                      </a:lnTo>
                      <a:lnTo>
                        <a:pt x="121" y="841"/>
                      </a:lnTo>
                      <a:lnTo>
                        <a:pt x="112" y="844"/>
                      </a:lnTo>
                      <a:lnTo>
                        <a:pt x="103" y="847"/>
                      </a:lnTo>
                      <a:lnTo>
                        <a:pt x="110" y="847"/>
                      </a:lnTo>
                      <a:lnTo>
                        <a:pt x="116" y="847"/>
                      </a:lnTo>
                      <a:lnTo>
                        <a:pt x="123" y="847"/>
                      </a:lnTo>
                      <a:lnTo>
                        <a:pt x="129" y="847"/>
                      </a:lnTo>
                      <a:lnTo>
                        <a:pt x="134" y="848"/>
                      </a:lnTo>
                      <a:lnTo>
                        <a:pt x="139" y="850"/>
                      </a:lnTo>
                      <a:lnTo>
                        <a:pt x="145" y="851"/>
                      </a:lnTo>
                      <a:lnTo>
                        <a:pt x="147" y="855"/>
                      </a:lnTo>
                      <a:lnTo>
                        <a:pt x="151" y="868"/>
                      </a:lnTo>
                      <a:lnTo>
                        <a:pt x="152" y="884"/>
                      </a:lnTo>
                      <a:lnTo>
                        <a:pt x="151" y="901"/>
                      </a:lnTo>
                      <a:lnTo>
                        <a:pt x="154" y="918"/>
                      </a:lnTo>
                      <a:lnTo>
                        <a:pt x="156" y="921"/>
                      </a:lnTo>
                      <a:lnTo>
                        <a:pt x="159" y="922"/>
                      </a:lnTo>
                      <a:lnTo>
                        <a:pt x="161" y="923"/>
                      </a:lnTo>
                      <a:lnTo>
                        <a:pt x="164" y="925"/>
                      </a:lnTo>
                      <a:lnTo>
                        <a:pt x="164" y="925"/>
                      </a:lnTo>
                      <a:lnTo>
                        <a:pt x="188" y="860"/>
                      </a:lnTo>
                      <a:lnTo>
                        <a:pt x="192" y="846"/>
                      </a:lnTo>
                      <a:lnTo>
                        <a:pt x="199" y="820"/>
                      </a:lnTo>
                      <a:lnTo>
                        <a:pt x="205" y="795"/>
                      </a:lnTo>
                      <a:lnTo>
                        <a:pt x="208" y="784"/>
                      </a:lnTo>
                      <a:lnTo>
                        <a:pt x="222" y="740"/>
                      </a:lnTo>
                      <a:lnTo>
                        <a:pt x="223" y="723"/>
                      </a:lnTo>
                      <a:lnTo>
                        <a:pt x="226" y="696"/>
                      </a:lnTo>
                      <a:lnTo>
                        <a:pt x="230" y="667"/>
                      </a:lnTo>
                      <a:lnTo>
                        <a:pt x="232" y="649"/>
                      </a:lnTo>
                      <a:lnTo>
                        <a:pt x="236" y="639"/>
                      </a:lnTo>
                      <a:lnTo>
                        <a:pt x="241" y="627"/>
                      </a:lnTo>
                      <a:lnTo>
                        <a:pt x="247" y="616"/>
                      </a:lnTo>
                      <a:lnTo>
                        <a:pt x="253" y="605"/>
                      </a:lnTo>
                      <a:lnTo>
                        <a:pt x="248" y="574"/>
                      </a:lnTo>
                      <a:lnTo>
                        <a:pt x="244" y="543"/>
                      </a:lnTo>
                      <a:lnTo>
                        <a:pt x="243" y="512"/>
                      </a:lnTo>
                      <a:lnTo>
                        <a:pt x="239" y="480"/>
                      </a:lnTo>
                      <a:lnTo>
                        <a:pt x="236" y="470"/>
                      </a:lnTo>
                      <a:lnTo>
                        <a:pt x="232" y="459"/>
                      </a:lnTo>
                      <a:lnTo>
                        <a:pt x="227" y="450"/>
                      </a:lnTo>
                      <a:lnTo>
                        <a:pt x="222" y="440"/>
                      </a:lnTo>
                      <a:lnTo>
                        <a:pt x="219" y="436"/>
                      </a:lnTo>
                      <a:lnTo>
                        <a:pt x="214" y="432"/>
                      </a:lnTo>
                      <a:lnTo>
                        <a:pt x="208" y="428"/>
                      </a:lnTo>
                      <a:lnTo>
                        <a:pt x="203" y="426"/>
                      </a:lnTo>
                      <a:lnTo>
                        <a:pt x="197" y="423"/>
                      </a:lnTo>
                      <a:lnTo>
                        <a:pt x="197" y="418"/>
                      </a:lnTo>
                      <a:lnTo>
                        <a:pt x="197" y="413"/>
                      </a:lnTo>
                      <a:lnTo>
                        <a:pt x="199" y="410"/>
                      </a:lnTo>
                      <a:lnTo>
                        <a:pt x="205" y="399"/>
                      </a:lnTo>
                      <a:lnTo>
                        <a:pt x="216" y="388"/>
                      </a:lnTo>
                      <a:lnTo>
                        <a:pt x="226" y="378"/>
                      </a:lnTo>
                      <a:lnTo>
                        <a:pt x="232" y="366"/>
                      </a:lnTo>
                      <a:lnTo>
                        <a:pt x="236" y="351"/>
                      </a:lnTo>
                      <a:lnTo>
                        <a:pt x="236" y="334"/>
                      </a:lnTo>
                      <a:lnTo>
                        <a:pt x="235" y="319"/>
                      </a:lnTo>
                      <a:lnTo>
                        <a:pt x="232" y="303"/>
                      </a:lnTo>
                      <a:lnTo>
                        <a:pt x="228" y="288"/>
                      </a:lnTo>
                      <a:lnTo>
                        <a:pt x="228" y="273"/>
                      </a:lnTo>
                      <a:lnTo>
                        <a:pt x="227" y="258"/>
                      </a:lnTo>
                      <a:lnTo>
                        <a:pt x="227" y="244"/>
                      </a:lnTo>
                      <a:lnTo>
                        <a:pt x="225" y="236"/>
                      </a:lnTo>
                      <a:lnTo>
                        <a:pt x="221" y="228"/>
                      </a:lnTo>
                      <a:lnTo>
                        <a:pt x="216" y="220"/>
                      </a:lnTo>
                      <a:lnTo>
                        <a:pt x="213" y="213"/>
                      </a:lnTo>
                      <a:lnTo>
                        <a:pt x="207" y="192"/>
                      </a:lnTo>
                      <a:lnTo>
                        <a:pt x="203" y="173"/>
                      </a:lnTo>
                      <a:lnTo>
                        <a:pt x="201" y="151"/>
                      </a:lnTo>
                      <a:lnTo>
                        <a:pt x="203" y="129"/>
                      </a:lnTo>
                      <a:close/>
                    </a:path>
                  </a:pathLst>
                </a:custGeom>
                <a:solidFill>
                  <a:srgbClr val="EFEF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91" name="Freeform 147"/>
                <p:cNvSpPr>
                  <a:spLocks/>
                </p:cNvSpPr>
                <p:nvPr/>
              </p:nvSpPr>
              <p:spPr bwMode="auto">
                <a:xfrm>
                  <a:off x="3940" y="3099"/>
                  <a:ext cx="7" cy="7"/>
                </a:xfrm>
                <a:custGeom>
                  <a:avLst/>
                  <a:gdLst>
                    <a:gd name="T0" fmla="*/ 0 w 21"/>
                    <a:gd name="T1" fmla="*/ 10 h 21"/>
                    <a:gd name="T2" fmla="*/ 2 w 21"/>
                    <a:gd name="T3" fmla="*/ 14 h 21"/>
                    <a:gd name="T4" fmla="*/ 4 w 21"/>
                    <a:gd name="T5" fmla="*/ 17 h 21"/>
                    <a:gd name="T6" fmla="*/ 7 w 21"/>
                    <a:gd name="T7" fmla="*/ 20 h 21"/>
                    <a:gd name="T8" fmla="*/ 11 w 21"/>
                    <a:gd name="T9" fmla="*/ 21 h 21"/>
                    <a:gd name="T10" fmla="*/ 15 w 21"/>
                    <a:gd name="T11" fmla="*/ 20 h 21"/>
                    <a:gd name="T12" fmla="*/ 19 w 21"/>
                    <a:gd name="T13" fmla="*/ 17 h 21"/>
                    <a:gd name="T14" fmla="*/ 20 w 21"/>
                    <a:gd name="T15" fmla="*/ 14 h 21"/>
                    <a:gd name="T16" fmla="*/ 21 w 21"/>
                    <a:gd name="T17" fmla="*/ 10 h 21"/>
                    <a:gd name="T18" fmla="*/ 20 w 21"/>
                    <a:gd name="T19" fmla="*/ 7 h 21"/>
                    <a:gd name="T20" fmla="*/ 19 w 21"/>
                    <a:gd name="T21" fmla="*/ 3 h 21"/>
                    <a:gd name="T22" fmla="*/ 15 w 21"/>
                    <a:gd name="T23" fmla="*/ 1 h 21"/>
                    <a:gd name="T24" fmla="*/ 11 w 21"/>
                    <a:gd name="T25" fmla="*/ 0 h 21"/>
                    <a:gd name="T26" fmla="*/ 7 w 21"/>
                    <a:gd name="T27" fmla="*/ 1 h 21"/>
                    <a:gd name="T28" fmla="*/ 4 w 21"/>
                    <a:gd name="T29" fmla="*/ 3 h 21"/>
                    <a:gd name="T30" fmla="*/ 2 w 21"/>
                    <a:gd name="T31" fmla="*/ 7 h 21"/>
                    <a:gd name="T32" fmla="*/ 0 w 21"/>
                    <a:gd name="T33" fmla="*/ 10 h 21"/>
                    <a:gd name="T34" fmla="*/ 0 w 21"/>
                    <a:gd name="T35"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21">
                      <a:moveTo>
                        <a:pt x="0" y="10"/>
                      </a:moveTo>
                      <a:lnTo>
                        <a:pt x="2" y="14"/>
                      </a:lnTo>
                      <a:lnTo>
                        <a:pt x="4" y="17"/>
                      </a:lnTo>
                      <a:lnTo>
                        <a:pt x="7" y="20"/>
                      </a:lnTo>
                      <a:lnTo>
                        <a:pt x="11" y="21"/>
                      </a:lnTo>
                      <a:lnTo>
                        <a:pt x="15" y="20"/>
                      </a:lnTo>
                      <a:lnTo>
                        <a:pt x="19" y="17"/>
                      </a:lnTo>
                      <a:lnTo>
                        <a:pt x="20" y="14"/>
                      </a:lnTo>
                      <a:lnTo>
                        <a:pt x="21" y="10"/>
                      </a:lnTo>
                      <a:lnTo>
                        <a:pt x="20" y="7"/>
                      </a:lnTo>
                      <a:lnTo>
                        <a:pt x="19" y="3"/>
                      </a:lnTo>
                      <a:lnTo>
                        <a:pt x="15" y="1"/>
                      </a:lnTo>
                      <a:lnTo>
                        <a:pt x="11" y="0"/>
                      </a:lnTo>
                      <a:lnTo>
                        <a:pt x="7" y="1"/>
                      </a:lnTo>
                      <a:lnTo>
                        <a:pt x="4" y="3"/>
                      </a:lnTo>
                      <a:lnTo>
                        <a:pt x="2" y="7"/>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92" name="Freeform 148"/>
                <p:cNvSpPr>
                  <a:spLocks/>
                </p:cNvSpPr>
                <p:nvPr/>
              </p:nvSpPr>
              <p:spPr bwMode="auto">
                <a:xfrm>
                  <a:off x="3966" y="3089"/>
                  <a:ext cx="6" cy="7"/>
                </a:xfrm>
                <a:custGeom>
                  <a:avLst/>
                  <a:gdLst>
                    <a:gd name="T0" fmla="*/ 0 w 19"/>
                    <a:gd name="T1" fmla="*/ 11 h 20"/>
                    <a:gd name="T2" fmla="*/ 1 w 19"/>
                    <a:gd name="T3" fmla="*/ 15 h 20"/>
                    <a:gd name="T4" fmla="*/ 3 w 19"/>
                    <a:gd name="T5" fmla="*/ 17 h 20"/>
                    <a:gd name="T6" fmla="*/ 6 w 19"/>
                    <a:gd name="T7" fmla="*/ 19 h 20"/>
                    <a:gd name="T8" fmla="*/ 10 w 19"/>
                    <a:gd name="T9" fmla="*/ 20 h 20"/>
                    <a:gd name="T10" fmla="*/ 14 w 19"/>
                    <a:gd name="T11" fmla="*/ 19 h 20"/>
                    <a:gd name="T12" fmla="*/ 17 w 19"/>
                    <a:gd name="T13" fmla="*/ 17 h 20"/>
                    <a:gd name="T14" fmla="*/ 18 w 19"/>
                    <a:gd name="T15" fmla="*/ 15 h 20"/>
                    <a:gd name="T16" fmla="*/ 19 w 19"/>
                    <a:gd name="T17" fmla="*/ 11 h 20"/>
                    <a:gd name="T18" fmla="*/ 18 w 19"/>
                    <a:gd name="T19" fmla="*/ 7 h 20"/>
                    <a:gd name="T20" fmla="*/ 17 w 19"/>
                    <a:gd name="T21" fmla="*/ 3 h 20"/>
                    <a:gd name="T22" fmla="*/ 14 w 19"/>
                    <a:gd name="T23" fmla="*/ 2 h 20"/>
                    <a:gd name="T24" fmla="*/ 10 w 19"/>
                    <a:gd name="T25" fmla="*/ 0 h 20"/>
                    <a:gd name="T26" fmla="*/ 6 w 19"/>
                    <a:gd name="T27" fmla="*/ 2 h 20"/>
                    <a:gd name="T28" fmla="*/ 3 w 19"/>
                    <a:gd name="T29" fmla="*/ 3 h 20"/>
                    <a:gd name="T30" fmla="*/ 1 w 19"/>
                    <a:gd name="T31" fmla="*/ 7 h 20"/>
                    <a:gd name="T32" fmla="*/ 0 w 19"/>
                    <a:gd name="T33" fmla="*/ 11 h 20"/>
                    <a:gd name="T34" fmla="*/ 0 w 19"/>
                    <a:gd name="T35" fmla="*/ 1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0">
                      <a:moveTo>
                        <a:pt x="0" y="11"/>
                      </a:moveTo>
                      <a:lnTo>
                        <a:pt x="1" y="15"/>
                      </a:lnTo>
                      <a:lnTo>
                        <a:pt x="3" y="17"/>
                      </a:lnTo>
                      <a:lnTo>
                        <a:pt x="6" y="19"/>
                      </a:lnTo>
                      <a:lnTo>
                        <a:pt x="10" y="20"/>
                      </a:lnTo>
                      <a:lnTo>
                        <a:pt x="14" y="19"/>
                      </a:lnTo>
                      <a:lnTo>
                        <a:pt x="17" y="17"/>
                      </a:lnTo>
                      <a:lnTo>
                        <a:pt x="18" y="15"/>
                      </a:lnTo>
                      <a:lnTo>
                        <a:pt x="19" y="11"/>
                      </a:lnTo>
                      <a:lnTo>
                        <a:pt x="18" y="7"/>
                      </a:lnTo>
                      <a:lnTo>
                        <a:pt x="17" y="3"/>
                      </a:lnTo>
                      <a:lnTo>
                        <a:pt x="14" y="2"/>
                      </a:lnTo>
                      <a:lnTo>
                        <a:pt x="10" y="0"/>
                      </a:lnTo>
                      <a:lnTo>
                        <a:pt x="6" y="2"/>
                      </a:lnTo>
                      <a:lnTo>
                        <a:pt x="3" y="3"/>
                      </a:lnTo>
                      <a:lnTo>
                        <a:pt x="1" y="7"/>
                      </a:lnTo>
                      <a:lnTo>
                        <a:pt x="0" y="11"/>
                      </a:lnTo>
                      <a:lnTo>
                        <a:pt x="0" y="11"/>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93" name="Freeform 149"/>
                <p:cNvSpPr>
                  <a:spLocks/>
                </p:cNvSpPr>
                <p:nvPr/>
              </p:nvSpPr>
              <p:spPr bwMode="auto">
                <a:xfrm>
                  <a:off x="4077" y="3159"/>
                  <a:ext cx="7" cy="7"/>
                </a:xfrm>
                <a:custGeom>
                  <a:avLst/>
                  <a:gdLst>
                    <a:gd name="T0" fmla="*/ 0 w 21"/>
                    <a:gd name="T1" fmla="*/ 10 h 19"/>
                    <a:gd name="T2" fmla="*/ 2 w 21"/>
                    <a:gd name="T3" fmla="*/ 14 h 19"/>
                    <a:gd name="T4" fmla="*/ 4 w 21"/>
                    <a:gd name="T5" fmla="*/ 17 h 19"/>
                    <a:gd name="T6" fmla="*/ 7 w 21"/>
                    <a:gd name="T7" fmla="*/ 18 h 19"/>
                    <a:gd name="T8" fmla="*/ 11 w 21"/>
                    <a:gd name="T9" fmla="*/ 19 h 19"/>
                    <a:gd name="T10" fmla="*/ 15 w 21"/>
                    <a:gd name="T11" fmla="*/ 18 h 19"/>
                    <a:gd name="T12" fmla="*/ 18 w 21"/>
                    <a:gd name="T13" fmla="*/ 17 h 19"/>
                    <a:gd name="T14" fmla="*/ 20 w 21"/>
                    <a:gd name="T15" fmla="*/ 14 h 19"/>
                    <a:gd name="T16" fmla="*/ 21 w 21"/>
                    <a:gd name="T17" fmla="*/ 10 h 19"/>
                    <a:gd name="T18" fmla="*/ 20 w 21"/>
                    <a:gd name="T19" fmla="*/ 6 h 19"/>
                    <a:gd name="T20" fmla="*/ 18 w 21"/>
                    <a:gd name="T21" fmla="*/ 3 h 19"/>
                    <a:gd name="T22" fmla="*/ 15 w 21"/>
                    <a:gd name="T23" fmla="*/ 1 h 19"/>
                    <a:gd name="T24" fmla="*/ 11 w 21"/>
                    <a:gd name="T25" fmla="*/ 0 h 19"/>
                    <a:gd name="T26" fmla="*/ 7 w 21"/>
                    <a:gd name="T27" fmla="*/ 1 h 19"/>
                    <a:gd name="T28" fmla="*/ 4 w 21"/>
                    <a:gd name="T29" fmla="*/ 3 h 19"/>
                    <a:gd name="T30" fmla="*/ 2 w 21"/>
                    <a:gd name="T31" fmla="*/ 6 h 19"/>
                    <a:gd name="T32" fmla="*/ 0 w 21"/>
                    <a:gd name="T33" fmla="*/ 10 h 19"/>
                    <a:gd name="T34" fmla="*/ 0 w 21"/>
                    <a:gd name="T35"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19">
                      <a:moveTo>
                        <a:pt x="0" y="10"/>
                      </a:moveTo>
                      <a:lnTo>
                        <a:pt x="2" y="14"/>
                      </a:lnTo>
                      <a:lnTo>
                        <a:pt x="4" y="17"/>
                      </a:lnTo>
                      <a:lnTo>
                        <a:pt x="7" y="18"/>
                      </a:lnTo>
                      <a:lnTo>
                        <a:pt x="11" y="19"/>
                      </a:lnTo>
                      <a:lnTo>
                        <a:pt x="15" y="18"/>
                      </a:lnTo>
                      <a:lnTo>
                        <a:pt x="18" y="17"/>
                      </a:lnTo>
                      <a:lnTo>
                        <a:pt x="20" y="14"/>
                      </a:lnTo>
                      <a:lnTo>
                        <a:pt x="21" y="10"/>
                      </a:lnTo>
                      <a:lnTo>
                        <a:pt x="20" y="6"/>
                      </a:lnTo>
                      <a:lnTo>
                        <a:pt x="18" y="3"/>
                      </a:lnTo>
                      <a:lnTo>
                        <a:pt x="15" y="1"/>
                      </a:lnTo>
                      <a:lnTo>
                        <a:pt x="11" y="0"/>
                      </a:lnTo>
                      <a:lnTo>
                        <a:pt x="7" y="1"/>
                      </a:lnTo>
                      <a:lnTo>
                        <a:pt x="4" y="3"/>
                      </a:lnTo>
                      <a:lnTo>
                        <a:pt x="2" y="6"/>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94" name="Freeform 150"/>
                <p:cNvSpPr>
                  <a:spLocks/>
                </p:cNvSpPr>
                <p:nvPr/>
              </p:nvSpPr>
              <p:spPr bwMode="auto">
                <a:xfrm>
                  <a:off x="4162" y="3122"/>
                  <a:ext cx="7" cy="7"/>
                </a:xfrm>
                <a:custGeom>
                  <a:avLst/>
                  <a:gdLst>
                    <a:gd name="T0" fmla="*/ 0 w 20"/>
                    <a:gd name="T1" fmla="*/ 10 h 21"/>
                    <a:gd name="T2" fmla="*/ 1 w 20"/>
                    <a:gd name="T3" fmla="*/ 14 h 21"/>
                    <a:gd name="T4" fmla="*/ 2 w 20"/>
                    <a:gd name="T5" fmla="*/ 18 h 21"/>
                    <a:gd name="T6" fmla="*/ 6 w 20"/>
                    <a:gd name="T7" fmla="*/ 19 h 21"/>
                    <a:gd name="T8" fmla="*/ 10 w 20"/>
                    <a:gd name="T9" fmla="*/ 21 h 21"/>
                    <a:gd name="T10" fmla="*/ 14 w 20"/>
                    <a:gd name="T11" fmla="*/ 19 h 21"/>
                    <a:gd name="T12" fmla="*/ 18 w 20"/>
                    <a:gd name="T13" fmla="*/ 18 h 21"/>
                    <a:gd name="T14" fmla="*/ 19 w 20"/>
                    <a:gd name="T15" fmla="*/ 14 h 21"/>
                    <a:gd name="T16" fmla="*/ 20 w 20"/>
                    <a:gd name="T17" fmla="*/ 10 h 21"/>
                    <a:gd name="T18" fmla="*/ 19 w 20"/>
                    <a:gd name="T19" fmla="*/ 6 h 21"/>
                    <a:gd name="T20" fmla="*/ 18 w 20"/>
                    <a:gd name="T21" fmla="*/ 2 h 21"/>
                    <a:gd name="T22" fmla="*/ 14 w 20"/>
                    <a:gd name="T23" fmla="*/ 1 h 21"/>
                    <a:gd name="T24" fmla="*/ 10 w 20"/>
                    <a:gd name="T25" fmla="*/ 0 h 21"/>
                    <a:gd name="T26" fmla="*/ 6 w 20"/>
                    <a:gd name="T27" fmla="*/ 1 h 21"/>
                    <a:gd name="T28" fmla="*/ 2 w 20"/>
                    <a:gd name="T29" fmla="*/ 2 h 21"/>
                    <a:gd name="T30" fmla="*/ 1 w 20"/>
                    <a:gd name="T31" fmla="*/ 6 h 21"/>
                    <a:gd name="T32" fmla="*/ 0 w 20"/>
                    <a:gd name="T33" fmla="*/ 10 h 21"/>
                    <a:gd name="T34" fmla="*/ 0 w 20"/>
                    <a:gd name="T35"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21">
                      <a:moveTo>
                        <a:pt x="0" y="10"/>
                      </a:moveTo>
                      <a:lnTo>
                        <a:pt x="1" y="14"/>
                      </a:lnTo>
                      <a:lnTo>
                        <a:pt x="2" y="18"/>
                      </a:lnTo>
                      <a:lnTo>
                        <a:pt x="6" y="19"/>
                      </a:lnTo>
                      <a:lnTo>
                        <a:pt x="10" y="21"/>
                      </a:lnTo>
                      <a:lnTo>
                        <a:pt x="14" y="19"/>
                      </a:lnTo>
                      <a:lnTo>
                        <a:pt x="18" y="18"/>
                      </a:lnTo>
                      <a:lnTo>
                        <a:pt x="19" y="14"/>
                      </a:lnTo>
                      <a:lnTo>
                        <a:pt x="20" y="10"/>
                      </a:lnTo>
                      <a:lnTo>
                        <a:pt x="19" y="6"/>
                      </a:lnTo>
                      <a:lnTo>
                        <a:pt x="18" y="2"/>
                      </a:lnTo>
                      <a:lnTo>
                        <a:pt x="14" y="1"/>
                      </a:lnTo>
                      <a:lnTo>
                        <a:pt x="10" y="0"/>
                      </a:lnTo>
                      <a:lnTo>
                        <a:pt x="6" y="1"/>
                      </a:lnTo>
                      <a:lnTo>
                        <a:pt x="2" y="2"/>
                      </a:lnTo>
                      <a:lnTo>
                        <a:pt x="1" y="6"/>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95" name="Freeform 151"/>
                <p:cNvSpPr>
                  <a:spLocks/>
                </p:cNvSpPr>
                <p:nvPr/>
              </p:nvSpPr>
              <p:spPr bwMode="auto">
                <a:xfrm>
                  <a:off x="4208" y="3125"/>
                  <a:ext cx="6" cy="6"/>
                </a:xfrm>
                <a:custGeom>
                  <a:avLst/>
                  <a:gdLst>
                    <a:gd name="T0" fmla="*/ 0 w 20"/>
                    <a:gd name="T1" fmla="*/ 9 h 19"/>
                    <a:gd name="T2" fmla="*/ 1 w 20"/>
                    <a:gd name="T3" fmla="*/ 13 h 19"/>
                    <a:gd name="T4" fmla="*/ 2 w 20"/>
                    <a:gd name="T5" fmla="*/ 16 h 19"/>
                    <a:gd name="T6" fmla="*/ 6 w 20"/>
                    <a:gd name="T7" fmla="*/ 18 h 19"/>
                    <a:gd name="T8" fmla="*/ 10 w 20"/>
                    <a:gd name="T9" fmla="*/ 19 h 19"/>
                    <a:gd name="T10" fmla="*/ 14 w 20"/>
                    <a:gd name="T11" fmla="*/ 18 h 19"/>
                    <a:gd name="T12" fmla="*/ 18 w 20"/>
                    <a:gd name="T13" fmla="*/ 16 h 19"/>
                    <a:gd name="T14" fmla="*/ 19 w 20"/>
                    <a:gd name="T15" fmla="*/ 13 h 19"/>
                    <a:gd name="T16" fmla="*/ 20 w 20"/>
                    <a:gd name="T17" fmla="*/ 9 h 19"/>
                    <a:gd name="T18" fmla="*/ 19 w 20"/>
                    <a:gd name="T19" fmla="*/ 5 h 19"/>
                    <a:gd name="T20" fmla="*/ 18 w 20"/>
                    <a:gd name="T21" fmla="*/ 2 h 19"/>
                    <a:gd name="T22" fmla="*/ 14 w 20"/>
                    <a:gd name="T23" fmla="*/ 1 h 19"/>
                    <a:gd name="T24" fmla="*/ 10 w 20"/>
                    <a:gd name="T25" fmla="*/ 0 h 19"/>
                    <a:gd name="T26" fmla="*/ 6 w 20"/>
                    <a:gd name="T27" fmla="*/ 1 h 19"/>
                    <a:gd name="T28" fmla="*/ 2 w 20"/>
                    <a:gd name="T29" fmla="*/ 2 h 19"/>
                    <a:gd name="T30" fmla="*/ 1 w 20"/>
                    <a:gd name="T31" fmla="*/ 5 h 19"/>
                    <a:gd name="T32" fmla="*/ 0 w 20"/>
                    <a:gd name="T33" fmla="*/ 9 h 19"/>
                    <a:gd name="T34" fmla="*/ 0 w 20"/>
                    <a:gd name="T35"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19">
                      <a:moveTo>
                        <a:pt x="0" y="9"/>
                      </a:moveTo>
                      <a:lnTo>
                        <a:pt x="1" y="13"/>
                      </a:lnTo>
                      <a:lnTo>
                        <a:pt x="2" y="16"/>
                      </a:lnTo>
                      <a:lnTo>
                        <a:pt x="6" y="18"/>
                      </a:lnTo>
                      <a:lnTo>
                        <a:pt x="10" y="19"/>
                      </a:lnTo>
                      <a:lnTo>
                        <a:pt x="14" y="18"/>
                      </a:lnTo>
                      <a:lnTo>
                        <a:pt x="18" y="16"/>
                      </a:lnTo>
                      <a:lnTo>
                        <a:pt x="19" y="13"/>
                      </a:lnTo>
                      <a:lnTo>
                        <a:pt x="20" y="9"/>
                      </a:lnTo>
                      <a:lnTo>
                        <a:pt x="19" y="5"/>
                      </a:lnTo>
                      <a:lnTo>
                        <a:pt x="18" y="2"/>
                      </a:lnTo>
                      <a:lnTo>
                        <a:pt x="14" y="1"/>
                      </a:lnTo>
                      <a:lnTo>
                        <a:pt x="10" y="0"/>
                      </a:lnTo>
                      <a:lnTo>
                        <a:pt x="6" y="1"/>
                      </a:lnTo>
                      <a:lnTo>
                        <a:pt x="2" y="2"/>
                      </a:lnTo>
                      <a:lnTo>
                        <a:pt x="1" y="5"/>
                      </a:lnTo>
                      <a:lnTo>
                        <a:pt x="0" y="9"/>
                      </a:lnTo>
                      <a:lnTo>
                        <a:pt x="0" y="9"/>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96" name="Freeform 152"/>
                <p:cNvSpPr>
                  <a:spLocks/>
                </p:cNvSpPr>
                <p:nvPr/>
              </p:nvSpPr>
              <p:spPr bwMode="auto">
                <a:xfrm>
                  <a:off x="4282" y="3082"/>
                  <a:ext cx="7" cy="9"/>
                </a:xfrm>
                <a:custGeom>
                  <a:avLst/>
                  <a:gdLst>
                    <a:gd name="T0" fmla="*/ 0 w 21"/>
                    <a:gd name="T1" fmla="*/ 10 h 28"/>
                    <a:gd name="T2" fmla="*/ 0 w 21"/>
                    <a:gd name="T3" fmla="*/ 12 h 28"/>
                    <a:gd name="T4" fmla="*/ 0 w 21"/>
                    <a:gd name="T5" fmla="*/ 13 h 28"/>
                    <a:gd name="T6" fmla="*/ 0 w 21"/>
                    <a:gd name="T7" fmla="*/ 16 h 28"/>
                    <a:gd name="T8" fmla="*/ 0 w 21"/>
                    <a:gd name="T9" fmla="*/ 17 h 28"/>
                    <a:gd name="T10" fmla="*/ 1 w 21"/>
                    <a:gd name="T11" fmla="*/ 21 h 28"/>
                    <a:gd name="T12" fmla="*/ 4 w 21"/>
                    <a:gd name="T13" fmla="*/ 25 h 28"/>
                    <a:gd name="T14" fmla="*/ 6 w 21"/>
                    <a:gd name="T15" fmla="*/ 26 h 28"/>
                    <a:gd name="T16" fmla="*/ 10 w 21"/>
                    <a:gd name="T17" fmla="*/ 28 h 28"/>
                    <a:gd name="T18" fmla="*/ 14 w 21"/>
                    <a:gd name="T19" fmla="*/ 26 h 28"/>
                    <a:gd name="T20" fmla="*/ 18 w 21"/>
                    <a:gd name="T21" fmla="*/ 25 h 28"/>
                    <a:gd name="T22" fmla="*/ 19 w 21"/>
                    <a:gd name="T23" fmla="*/ 21 h 28"/>
                    <a:gd name="T24" fmla="*/ 21 w 21"/>
                    <a:gd name="T25" fmla="*/ 17 h 28"/>
                    <a:gd name="T26" fmla="*/ 21 w 21"/>
                    <a:gd name="T27" fmla="*/ 16 h 28"/>
                    <a:gd name="T28" fmla="*/ 21 w 21"/>
                    <a:gd name="T29" fmla="*/ 13 h 28"/>
                    <a:gd name="T30" fmla="*/ 21 w 21"/>
                    <a:gd name="T31" fmla="*/ 12 h 28"/>
                    <a:gd name="T32" fmla="*/ 21 w 21"/>
                    <a:gd name="T33" fmla="*/ 10 h 28"/>
                    <a:gd name="T34" fmla="*/ 19 w 21"/>
                    <a:gd name="T35" fmla="*/ 6 h 28"/>
                    <a:gd name="T36" fmla="*/ 18 w 21"/>
                    <a:gd name="T37" fmla="*/ 3 h 28"/>
                    <a:gd name="T38" fmla="*/ 14 w 21"/>
                    <a:gd name="T39" fmla="*/ 2 h 28"/>
                    <a:gd name="T40" fmla="*/ 10 w 21"/>
                    <a:gd name="T41" fmla="*/ 0 h 28"/>
                    <a:gd name="T42" fmla="*/ 6 w 21"/>
                    <a:gd name="T43" fmla="*/ 2 h 28"/>
                    <a:gd name="T44" fmla="*/ 4 w 21"/>
                    <a:gd name="T45" fmla="*/ 3 h 28"/>
                    <a:gd name="T46" fmla="*/ 1 w 21"/>
                    <a:gd name="T47" fmla="*/ 6 h 28"/>
                    <a:gd name="T48" fmla="*/ 0 w 21"/>
                    <a:gd name="T49" fmla="*/ 10 h 28"/>
                    <a:gd name="T50" fmla="*/ 0 w 21"/>
                    <a:gd name="T51"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 h="28">
                      <a:moveTo>
                        <a:pt x="0" y="10"/>
                      </a:moveTo>
                      <a:lnTo>
                        <a:pt x="0" y="12"/>
                      </a:lnTo>
                      <a:lnTo>
                        <a:pt x="0" y="13"/>
                      </a:lnTo>
                      <a:lnTo>
                        <a:pt x="0" y="16"/>
                      </a:lnTo>
                      <a:lnTo>
                        <a:pt x="0" y="17"/>
                      </a:lnTo>
                      <a:lnTo>
                        <a:pt x="1" y="21"/>
                      </a:lnTo>
                      <a:lnTo>
                        <a:pt x="4" y="25"/>
                      </a:lnTo>
                      <a:lnTo>
                        <a:pt x="6" y="26"/>
                      </a:lnTo>
                      <a:lnTo>
                        <a:pt x="10" y="28"/>
                      </a:lnTo>
                      <a:lnTo>
                        <a:pt x="14" y="26"/>
                      </a:lnTo>
                      <a:lnTo>
                        <a:pt x="18" y="25"/>
                      </a:lnTo>
                      <a:lnTo>
                        <a:pt x="19" y="21"/>
                      </a:lnTo>
                      <a:lnTo>
                        <a:pt x="21" y="17"/>
                      </a:lnTo>
                      <a:lnTo>
                        <a:pt x="21" y="16"/>
                      </a:lnTo>
                      <a:lnTo>
                        <a:pt x="21" y="13"/>
                      </a:lnTo>
                      <a:lnTo>
                        <a:pt x="21" y="12"/>
                      </a:lnTo>
                      <a:lnTo>
                        <a:pt x="21" y="10"/>
                      </a:lnTo>
                      <a:lnTo>
                        <a:pt x="19" y="6"/>
                      </a:lnTo>
                      <a:lnTo>
                        <a:pt x="18" y="3"/>
                      </a:lnTo>
                      <a:lnTo>
                        <a:pt x="14" y="2"/>
                      </a:lnTo>
                      <a:lnTo>
                        <a:pt x="10" y="0"/>
                      </a:lnTo>
                      <a:lnTo>
                        <a:pt x="6" y="2"/>
                      </a:lnTo>
                      <a:lnTo>
                        <a:pt x="4" y="3"/>
                      </a:lnTo>
                      <a:lnTo>
                        <a:pt x="1" y="6"/>
                      </a:lnTo>
                      <a:lnTo>
                        <a:pt x="0" y="10"/>
                      </a:lnTo>
                      <a:lnTo>
                        <a:pt x="0" y="10"/>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97" name="Freeform 153"/>
                <p:cNvSpPr>
                  <a:spLocks/>
                </p:cNvSpPr>
                <p:nvPr/>
              </p:nvSpPr>
              <p:spPr bwMode="auto">
                <a:xfrm>
                  <a:off x="3938" y="3068"/>
                  <a:ext cx="20" cy="13"/>
                </a:xfrm>
                <a:custGeom>
                  <a:avLst/>
                  <a:gdLst>
                    <a:gd name="T0" fmla="*/ 0 w 61"/>
                    <a:gd name="T1" fmla="*/ 41 h 41"/>
                    <a:gd name="T2" fmla="*/ 1 w 61"/>
                    <a:gd name="T3" fmla="*/ 32 h 41"/>
                    <a:gd name="T4" fmla="*/ 5 w 61"/>
                    <a:gd name="T5" fmla="*/ 24 h 41"/>
                    <a:gd name="T6" fmla="*/ 10 w 61"/>
                    <a:gd name="T7" fmla="*/ 17 h 41"/>
                    <a:gd name="T8" fmla="*/ 17 w 61"/>
                    <a:gd name="T9" fmla="*/ 10 h 41"/>
                    <a:gd name="T10" fmla="*/ 25 w 61"/>
                    <a:gd name="T11" fmla="*/ 5 h 41"/>
                    <a:gd name="T12" fmla="*/ 32 w 61"/>
                    <a:gd name="T13" fmla="*/ 1 h 41"/>
                    <a:gd name="T14" fmla="*/ 41 w 61"/>
                    <a:gd name="T15" fmla="*/ 0 h 41"/>
                    <a:gd name="T16" fmla="*/ 50 w 61"/>
                    <a:gd name="T17" fmla="*/ 1 h 41"/>
                    <a:gd name="T18" fmla="*/ 56 w 61"/>
                    <a:gd name="T19" fmla="*/ 5 h 41"/>
                    <a:gd name="T20" fmla="*/ 59 w 61"/>
                    <a:gd name="T21" fmla="*/ 11 h 41"/>
                    <a:gd name="T22" fmla="*/ 61 w 61"/>
                    <a:gd name="T23" fmla="*/ 18 h 41"/>
                    <a:gd name="T24" fmla="*/ 61 w 61"/>
                    <a:gd name="T25" fmla="*/ 24 h 41"/>
                    <a:gd name="T26" fmla="*/ 54 w 61"/>
                    <a:gd name="T27" fmla="*/ 28 h 41"/>
                    <a:gd name="T28" fmla="*/ 46 w 61"/>
                    <a:gd name="T29" fmla="*/ 32 h 41"/>
                    <a:gd name="T30" fmla="*/ 40 w 61"/>
                    <a:gd name="T31" fmla="*/ 33 h 41"/>
                    <a:gd name="T32" fmla="*/ 32 w 61"/>
                    <a:gd name="T33" fmla="*/ 35 h 41"/>
                    <a:gd name="T34" fmla="*/ 23 w 61"/>
                    <a:gd name="T35" fmla="*/ 36 h 41"/>
                    <a:gd name="T36" fmla="*/ 15 w 61"/>
                    <a:gd name="T37" fmla="*/ 37 h 41"/>
                    <a:gd name="T38" fmla="*/ 8 w 61"/>
                    <a:gd name="T39" fmla="*/ 39 h 41"/>
                    <a:gd name="T40" fmla="*/ 0 w 61"/>
                    <a:gd name="T41"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 h="41">
                      <a:moveTo>
                        <a:pt x="0" y="41"/>
                      </a:moveTo>
                      <a:lnTo>
                        <a:pt x="1" y="32"/>
                      </a:lnTo>
                      <a:lnTo>
                        <a:pt x="5" y="24"/>
                      </a:lnTo>
                      <a:lnTo>
                        <a:pt x="10" y="17"/>
                      </a:lnTo>
                      <a:lnTo>
                        <a:pt x="17" y="10"/>
                      </a:lnTo>
                      <a:lnTo>
                        <a:pt x="25" y="5"/>
                      </a:lnTo>
                      <a:lnTo>
                        <a:pt x="32" y="1"/>
                      </a:lnTo>
                      <a:lnTo>
                        <a:pt x="41" y="0"/>
                      </a:lnTo>
                      <a:lnTo>
                        <a:pt x="50" y="1"/>
                      </a:lnTo>
                      <a:lnTo>
                        <a:pt x="56" y="5"/>
                      </a:lnTo>
                      <a:lnTo>
                        <a:pt x="59" y="11"/>
                      </a:lnTo>
                      <a:lnTo>
                        <a:pt x="61" y="18"/>
                      </a:lnTo>
                      <a:lnTo>
                        <a:pt x="61" y="24"/>
                      </a:lnTo>
                      <a:lnTo>
                        <a:pt x="54" y="28"/>
                      </a:lnTo>
                      <a:lnTo>
                        <a:pt x="46" y="32"/>
                      </a:lnTo>
                      <a:lnTo>
                        <a:pt x="40" y="33"/>
                      </a:lnTo>
                      <a:lnTo>
                        <a:pt x="32" y="35"/>
                      </a:lnTo>
                      <a:lnTo>
                        <a:pt x="23" y="36"/>
                      </a:lnTo>
                      <a:lnTo>
                        <a:pt x="15" y="37"/>
                      </a:lnTo>
                      <a:lnTo>
                        <a:pt x="8" y="39"/>
                      </a:lnTo>
                      <a:lnTo>
                        <a:pt x="0" y="41"/>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98" name="Freeform 154"/>
                <p:cNvSpPr>
                  <a:spLocks/>
                </p:cNvSpPr>
                <p:nvPr/>
              </p:nvSpPr>
              <p:spPr bwMode="auto">
                <a:xfrm>
                  <a:off x="4002" y="3115"/>
                  <a:ext cx="47" cy="22"/>
                </a:xfrm>
                <a:custGeom>
                  <a:avLst/>
                  <a:gdLst>
                    <a:gd name="T0" fmla="*/ 2 w 141"/>
                    <a:gd name="T1" fmla="*/ 39 h 65"/>
                    <a:gd name="T2" fmla="*/ 7 w 141"/>
                    <a:gd name="T3" fmla="*/ 31 h 65"/>
                    <a:gd name="T4" fmla="*/ 13 w 141"/>
                    <a:gd name="T5" fmla="*/ 26 h 65"/>
                    <a:gd name="T6" fmla="*/ 21 w 141"/>
                    <a:gd name="T7" fmla="*/ 19 h 65"/>
                    <a:gd name="T8" fmla="*/ 29 w 141"/>
                    <a:gd name="T9" fmla="*/ 15 h 65"/>
                    <a:gd name="T10" fmla="*/ 38 w 141"/>
                    <a:gd name="T11" fmla="*/ 12 h 65"/>
                    <a:gd name="T12" fmla="*/ 47 w 141"/>
                    <a:gd name="T13" fmla="*/ 8 h 65"/>
                    <a:gd name="T14" fmla="*/ 56 w 141"/>
                    <a:gd name="T15" fmla="*/ 5 h 65"/>
                    <a:gd name="T16" fmla="*/ 65 w 141"/>
                    <a:gd name="T17" fmla="*/ 3 h 65"/>
                    <a:gd name="T18" fmla="*/ 74 w 141"/>
                    <a:gd name="T19" fmla="*/ 0 h 65"/>
                    <a:gd name="T20" fmla="*/ 82 w 141"/>
                    <a:gd name="T21" fmla="*/ 0 h 65"/>
                    <a:gd name="T22" fmla="*/ 91 w 141"/>
                    <a:gd name="T23" fmla="*/ 3 h 65"/>
                    <a:gd name="T24" fmla="*/ 99 w 141"/>
                    <a:gd name="T25" fmla="*/ 6 h 65"/>
                    <a:gd name="T26" fmla="*/ 106 w 141"/>
                    <a:gd name="T27" fmla="*/ 12 h 65"/>
                    <a:gd name="T28" fmla="*/ 115 w 141"/>
                    <a:gd name="T29" fmla="*/ 17 h 65"/>
                    <a:gd name="T30" fmla="*/ 123 w 141"/>
                    <a:gd name="T31" fmla="*/ 22 h 65"/>
                    <a:gd name="T32" fmla="*/ 132 w 141"/>
                    <a:gd name="T33" fmla="*/ 26 h 65"/>
                    <a:gd name="T34" fmla="*/ 137 w 141"/>
                    <a:gd name="T35" fmla="*/ 31 h 65"/>
                    <a:gd name="T36" fmla="*/ 140 w 141"/>
                    <a:gd name="T37" fmla="*/ 37 h 65"/>
                    <a:gd name="T38" fmla="*/ 141 w 141"/>
                    <a:gd name="T39" fmla="*/ 45 h 65"/>
                    <a:gd name="T40" fmla="*/ 139 w 141"/>
                    <a:gd name="T41" fmla="*/ 49 h 65"/>
                    <a:gd name="T42" fmla="*/ 131 w 141"/>
                    <a:gd name="T43" fmla="*/ 54 h 65"/>
                    <a:gd name="T44" fmla="*/ 123 w 141"/>
                    <a:gd name="T45" fmla="*/ 58 h 65"/>
                    <a:gd name="T46" fmla="*/ 114 w 141"/>
                    <a:gd name="T47" fmla="*/ 59 h 65"/>
                    <a:gd name="T48" fmla="*/ 106 w 141"/>
                    <a:gd name="T49" fmla="*/ 59 h 65"/>
                    <a:gd name="T50" fmla="*/ 97 w 141"/>
                    <a:gd name="T51" fmla="*/ 57 h 65"/>
                    <a:gd name="T52" fmla="*/ 88 w 141"/>
                    <a:gd name="T53" fmla="*/ 54 h 65"/>
                    <a:gd name="T54" fmla="*/ 81 w 141"/>
                    <a:gd name="T55" fmla="*/ 50 h 65"/>
                    <a:gd name="T56" fmla="*/ 73 w 141"/>
                    <a:gd name="T57" fmla="*/ 46 h 65"/>
                    <a:gd name="T58" fmla="*/ 66 w 141"/>
                    <a:gd name="T59" fmla="*/ 44 h 65"/>
                    <a:gd name="T60" fmla="*/ 61 w 141"/>
                    <a:gd name="T61" fmla="*/ 44 h 65"/>
                    <a:gd name="T62" fmla="*/ 56 w 141"/>
                    <a:gd name="T63" fmla="*/ 45 h 65"/>
                    <a:gd name="T64" fmla="*/ 51 w 141"/>
                    <a:gd name="T65" fmla="*/ 48 h 65"/>
                    <a:gd name="T66" fmla="*/ 47 w 141"/>
                    <a:gd name="T67" fmla="*/ 52 h 65"/>
                    <a:gd name="T68" fmla="*/ 42 w 141"/>
                    <a:gd name="T69" fmla="*/ 55 h 65"/>
                    <a:gd name="T70" fmla="*/ 37 w 141"/>
                    <a:gd name="T71" fmla="*/ 59 h 65"/>
                    <a:gd name="T72" fmla="*/ 31 w 141"/>
                    <a:gd name="T73" fmla="*/ 62 h 65"/>
                    <a:gd name="T74" fmla="*/ 24 w 141"/>
                    <a:gd name="T75" fmla="*/ 65 h 65"/>
                    <a:gd name="T76" fmla="*/ 16 w 141"/>
                    <a:gd name="T77" fmla="*/ 65 h 65"/>
                    <a:gd name="T78" fmla="*/ 8 w 141"/>
                    <a:gd name="T79" fmla="*/ 65 h 65"/>
                    <a:gd name="T80" fmla="*/ 2 w 141"/>
                    <a:gd name="T81" fmla="*/ 62 h 65"/>
                    <a:gd name="T82" fmla="*/ 0 w 141"/>
                    <a:gd name="T83" fmla="*/ 58 h 65"/>
                    <a:gd name="T84" fmla="*/ 0 w 141"/>
                    <a:gd name="T85" fmla="*/ 52 h 65"/>
                    <a:gd name="T86" fmla="*/ 0 w 141"/>
                    <a:gd name="T87" fmla="*/ 45 h 65"/>
                    <a:gd name="T88" fmla="*/ 2 w 141"/>
                    <a:gd name="T89" fmla="*/ 3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65">
                      <a:moveTo>
                        <a:pt x="2" y="39"/>
                      </a:moveTo>
                      <a:lnTo>
                        <a:pt x="7" y="31"/>
                      </a:lnTo>
                      <a:lnTo>
                        <a:pt x="13" y="26"/>
                      </a:lnTo>
                      <a:lnTo>
                        <a:pt x="21" y="19"/>
                      </a:lnTo>
                      <a:lnTo>
                        <a:pt x="29" y="15"/>
                      </a:lnTo>
                      <a:lnTo>
                        <a:pt x="38" y="12"/>
                      </a:lnTo>
                      <a:lnTo>
                        <a:pt x="47" y="8"/>
                      </a:lnTo>
                      <a:lnTo>
                        <a:pt x="56" y="5"/>
                      </a:lnTo>
                      <a:lnTo>
                        <a:pt x="65" y="3"/>
                      </a:lnTo>
                      <a:lnTo>
                        <a:pt x="74" y="0"/>
                      </a:lnTo>
                      <a:lnTo>
                        <a:pt x="82" y="0"/>
                      </a:lnTo>
                      <a:lnTo>
                        <a:pt x="91" y="3"/>
                      </a:lnTo>
                      <a:lnTo>
                        <a:pt x="99" y="6"/>
                      </a:lnTo>
                      <a:lnTo>
                        <a:pt x="106" y="12"/>
                      </a:lnTo>
                      <a:lnTo>
                        <a:pt x="115" y="17"/>
                      </a:lnTo>
                      <a:lnTo>
                        <a:pt x="123" y="22"/>
                      </a:lnTo>
                      <a:lnTo>
                        <a:pt x="132" y="26"/>
                      </a:lnTo>
                      <a:lnTo>
                        <a:pt x="137" y="31"/>
                      </a:lnTo>
                      <a:lnTo>
                        <a:pt x="140" y="37"/>
                      </a:lnTo>
                      <a:lnTo>
                        <a:pt x="141" y="45"/>
                      </a:lnTo>
                      <a:lnTo>
                        <a:pt x="139" y="49"/>
                      </a:lnTo>
                      <a:lnTo>
                        <a:pt x="131" y="54"/>
                      </a:lnTo>
                      <a:lnTo>
                        <a:pt x="123" y="58"/>
                      </a:lnTo>
                      <a:lnTo>
                        <a:pt x="114" y="59"/>
                      </a:lnTo>
                      <a:lnTo>
                        <a:pt x="106" y="59"/>
                      </a:lnTo>
                      <a:lnTo>
                        <a:pt x="97" y="57"/>
                      </a:lnTo>
                      <a:lnTo>
                        <a:pt x="88" y="54"/>
                      </a:lnTo>
                      <a:lnTo>
                        <a:pt x="81" y="50"/>
                      </a:lnTo>
                      <a:lnTo>
                        <a:pt x="73" y="46"/>
                      </a:lnTo>
                      <a:lnTo>
                        <a:pt x="66" y="44"/>
                      </a:lnTo>
                      <a:lnTo>
                        <a:pt x="61" y="44"/>
                      </a:lnTo>
                      <a:lnTo>
                        <a:pt x="56" y="45"/>
                      </a:lnTo>
                      <a:lnTo>
                        <a:pt x="51" y="48"/>
                      </a:lnTo>
                      <a:lnTo>
                        <a:pt x="47" y="52"/>
                      </a:lnTo>
                      <a:lnTo>
                        <a:pt x="42" y="55"/>
                      </a:lnTo>
                      <a:lnTo>
                        <a:pt x="37" y="59"/>
                      </a:lnTo>
                      <a:lnTo>
                        <a:pt x="31" y="62"/>
                      </a:lnTo>
                      <a:lnTo>
                        <a:pt x="24" y="65"/>
                      </a:lnTo>
                      <a:lnTo>
                        <a:pt x="16" y="65"/>
                      </a:lnTo>
                      <a:lnTo>
                        <a:pt x="8" y="65"/>
                      </a:lnTo>
                      <a:lnTo>
                        <a:pt x="2" y="62"/>
                      </a:lnTo>
                      <a:lnTo>
                        <a:pt x="0" y="58"/>
                      </a:lnTo>
                      <a:lnTo>
                        <a:pt x="0" y="52"/>
                      </a:lnTo>
                      <a:lnTo>
                        <a:pt x="0" y="45"/>
                      </a:lnTo>
                      <a:lnTo>
                        <a:pt x="2" y="39"/>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099" name="Freeform 155"/>
                <p:cNvSpPr>
                  <a:spLocks/>
                </p:cNvSpPr>
                <p:nvPr/>
              </p:nvSpPr>
              <p:spPr bwMode="auto">
                <a:xfrm>
                  <a:off x="4124" y="3140"/>
                  <a:ext cx="17" cy="12"/>
                </a:xfrm>
                <a:custGeom>
                  <a:avLst/>
                  <a:gdLst>
                    <a:gd name="T0" fmla="*/ 50 w 51"/>
                    <a:gd name="T1" fmla="*/ 13 h 34"/>
                    <a:gd name="T2" fmla="*/ 44 w 51"/>
                    <a:gd name="T3" fmla="*/ 9 h 34"/>
                    <a:gd name="T4" fmla="*/ 39 w 51"/>
                    <a:gd name="T5" fmla="*/ 5 h 34"/>
                    <a:gd name="T6" fmla="*/ 33 w 51"/>
                    <a:gd name="T7" fmla="*/ 3 h 34"/>
                    <a:gd name="T8" fmla="*/ 26 w 51"/>
                    <a:gd name="T9" fmla="*/ 1 h 34"/>
                    <a:gd name="T10" fmla="*/ 20 w 51"/>
                    <a:gd name="T11" fmla="*/ 0 h 34"/>
                    <a:gd name="T12" fmla="*/ 13 w 51"/>
                    <a:gd name="T13" fmla="*/ 1 h 34"/>
                    <a:gd name="T14" fmla="*/ 8 w 51"/>
                    <a:gd name="T15" fmla="*/ 4 h 34"/>
                    <a:gd name="T16" fmla="*/ 3 w 51"/>
                    <a:gd name="T17" fmla="*/ 7 h 34"/>
                    <a:gd name="T18" fmla="*/ 0 w 51"/>
                    <a:gd name="T19" fmla="*/ 12 h 34"/>
                    <a:gd name="T20" fmla="*/ 0 w 51"/>
                    <a:gd name="T21" fmla="*/ 18 h 34"/>
                    <a:gd name="T22" fmla="*/ 2 w 51"/>
                    <a:gd name="T23" fmla="*/ 26 h 34"/>
                    <a:gd name="T24" fmla="*/ 6 w 51"/>
                    <a:gd name="T25" fmla="*/ 30 h 34"/>
                    <a:gd name="T26" fmla="*/ 12 w 51"/>
                    <a:gd name="T27" fmla="*/ 34 h 34"/>
                    <a:gd name="T28" fmla="*/ 20 w 51"/>
                    <a:gd name="T29" fmla="*/ 34 h 34"/>
                    <a:gd name="T30" fmla="*/ 29 w 51"/>
                    <a:gd name="T31" fmla="*/ 34 h 34"/>
                    <a:gd name="T32" fmla="*/ 39 w 51"/>
                    <a:gd name="T33" fmla="*/ 34 h 34"/>
                    <a:gd name="T34" fmla="*/ 39 w 51"/>
                    <a:gd name="T35" fmla="*/ 27 h 34"/>
                    <a:gd name="T36" fmla="*/ 40 w 51"/>
                    <a:gd name="T37" fmla="*/ 27 h 34"/>
                    <a:gd name="T38" fmla="*/ 42 w 51"/>
                    <a:gd name="T39" fmla="*/ 27 h 34"/>
                    <a:gd name="T40" fmla="*/ 43 w 51"/>
                    <a:gd name="T41" fmla="*/ 27 h 34"/>
                    <a:gd name="T42" fmla="*/ 46 w 51"/>
                    <a:gd name="T43" fmla="*/ 27 h 34"/>
                    <a:gd name="T44" fmla="*/ 50 w 51"/>
                    <a:gd name="T45" fmla="*/ 23 h 34"/>
                    <a:gd name="T46" fmla="*/ 51 w 51"/>
                    <a:gd name="T47" fmla="*/ 20 h 34"/>
                    <a:gd name="T48" fmla="*/ 51 w 51"/>
                    <a:gd name="T49" fmla="*/ 17 h 34"/>
                    <a:gd name="T50" fmla="*/ 50 w 51"/>
                    <a:gd name="T51" fmla="*/ 1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4">
                      <a:moveTo>
                        <a:pt x="50" y="13"/>
                      </a:moveTo>
                      <a:lnTo>
                        <a:pt x="44" y="9"/>
                      </a:lnTo>
                      <a:lnTo>
                        <a:pt x="39" y="5"/>
                      </a:lnTo>
                      <a:lnTo>
                        <a:pt x="33" y="3"/>
                      </a:lnTo>
                      <a:lnTo>
                        <a:pt x="26" y="1"/>
                      </a:lnTo>
                      <a:lnTo>
                        <a:pt x="20" y="0"/>
                      </a:lnTo>
                      <a:lnTo>
                        <a:pt x="13" y="1"/>
                      </a:lnTo>
                      <a:lnTo>
                        <a:pt x="8" y="4"/>
                      </a:lnTo>
                      <a:lnTo>
                        <a:pt x="3" y="7"/>
                      </a:lnTo>
                      <a:lnTo>
                        <a:pt x="0" y="12"/>
                      </a:lnTo>
                      <a:lnTo>
                        <a:pt x="0" y="18"/>
                      </a:lnTo>
                      <a:lnTo>
                        <a:pt x="2" y="26"/>
                      </a:lnTo>
                      <a:lnTo>
                        <a:pt x="6" y="30"/>
                      </a:lnTo>
                      <a:lnTo>
                        <a:pt x="12" y="34"/>
                      </a:lnTo>
                      <a:lnTo>
                        <a:pt x="20" y="34"/>
                      </a:lnTo>
                      <a:lnTo>
                        <a:pt x="29" y="34"/>
                      </a:lnTo>
                      <a:lnTo>
                        <a:pt x="39" y="34"/>
                      </a:lnTo>
                      <a:lnTo>
                        <a:pt x="39" y="27"/>
                      </a:lnTo>
                      <a:lnTo>
                        <a:pt x="40" y="27"/>
                      </a:lnTo>
                      <a:lnTo>
                        <a:pt x="42" y="27"/>
                      </a:lnTo>
                      <a:lnTo>
                        <a:pt x="43" y="27"/>
                      </a:lnTo>
                      <a:lnTo>
                        <a:pt x="46" y="27"/>
                      </a:lnTo>
                      <a:lnTo>
                        <a:pt x="50" y="23"/>
                      </a:lnTo>
                      <a:lnTo>
                        <a:pt x="51" y="20"/>
                      </a:lnTo>
                      <a:lnTo>
                        <a:pt x="51" y="17"/>
                      </a:lnTo>
                      <a:lnTo>
                        <a:pt x="50" y="13"/>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100" name="Freeform 156"/>
                <p:cNvSpPr>
                  <a:spLocks/>
                </p:cNvSpPr>
                <p:nvPr/>
              </p:nvSpPr>
              <p:spPr bwMode="auto">
                <a:xfrm>
                  <a:off x="4281" y="3015"/>
                  <a:ext cx="26" cy="15"/>
                </a:xfrm>
                <a:custGeom>
                  <a:avLst/>
                  <a:gdLst>
                    <a:gd name="T0" fmla="*/ 74 w 78"/>
                    <a:gd name="T1" fmla="*/ 13 h 46"/>
                    <a:gd name="T2" fmla="*/ 66 w 78"/>
                    <a:gd name="T3" fmla="*/ 10 h 46"/>
                    <a:gd name="T4" fmla="*/ 60 w 78"/>
                    <a:gd name="T5" fmla="*/ 8 h 46"/>
                    <a:gd name="T6" fmla="*/ 52 w 78"/>
                    <a:gd name="T7" fmla="*/ 5 h 46"/>
                    <a:gd name="T8" fmla="*/ 44 w 78"/>
                    <a:gd name="T9" fmla="*/ 3 h 46"/>
                    <a:gd name="T10" fmla="*/ 38 w 78"/>
                    <a:gd name="T11" fmla="*/ 1 h 46"/>
                    <a:gd name="T12" fmla="*/ 30 w 78"/>
                    <a:gd name="T13" fmla="*/ 0 h 46"/>
                    <a:gd name="T14" fmla="*/ 24 w 78"/>
                    <a:gd name="T15" fmla="*/ 1 h 46"/>
                    <a:gd name="T16" fmla="*/ 17 w 78"/>
                    <a:gd name="T17" fmla="*/ 3 h 46"/>
                    <a:gd name="T18" fmla="*/ 9 w 78"/>
                    <a:gd name="T19" fmla="*/ 10 h 46"/>
                    <a:gd name="T20" fmla="*/ 4 w 78"/>
                    <a:gd name="T21" fmla="*/ 21 h 46"/>
                    <a:gd name="T22" fmla="*/ 2 w 78"/>
                    <a:gd name="T23" fmla="*/ 34 h 46"/>
                    <a:gd name="T24" fmla="*/ 0 w 78"/>
                    <a:gd name="T25" fmla="*/ 46 h 46"/>
                    <a:gd name="T26" fmla="*/ 9 w 78"/>
                    <a:gd name="T27" fmla="*/ 46 h 46"/>
                    <a:gd name="T28" fmla="*/ 18 w 78"/>
                    <a:gd name="T29" fmla="*/ 44 h 46"/>
                    <a:gd name="T30" fmla="*/ 28 w 78"/>
                    <a:gd name="T31" fmla="*/ 41 h 46"/>
                    <a:gd name="T32" fmla="*/ 37 w 78"/>
                    <a:gd name="T33" fmla="*/ 37 h 46"/>
                    <a:gd name="T34" fmla="*/ 46 w 78"/>
                    <a:gd name="T35" fmla="*/ 34 h 46"/>
                    <a:gd name="T36" fmla="*/ 55 w 78"/>
                    <a:gd name="T37" fmla="*/ 31 h 46"/>
                    <a:gd name="T38" fmla="*/ 64 w 78"/>
                    <a:gd name="T39" fmla="*/ 30 h 46"/>
                    <a:gd name="T40" fmla="*/ 74 w 78"/>
                    <a:gd name="T41" fmla="*/ 30 h 46"/>
                    <a:gd name="T42" fmla="*/ 75 w 78"/>
                    <a:gd name="T43" fmla="*/ 24 h 46"/>
                    <a:gd name="T44" fmla="*/ 78 w 78"/>
                    <a:gd name="T45" fmla="*/ 21 h 46"/>
                    <a:gd name="T46" fmla="*/ 78 w 78"/>
                    <a:gd name="T47" fmla="*/ 17 h 46"/>
                    <a:gd name="T48" fmla="*/ 74 w 78"/>
                    <a:gd name="T49" fmla="*/ 1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 h="46">
                      <a:moveTo>
                        <a:pt x="74" y="13"/>
                      </a:moveTo>
                      <a:lnTo>
                        <a:pt x="66" y="10"/>
                      </a:lnTo>
                      <a:lnTo>
                        <a:pt x="60" y="8"/>
                      </a:lnTo>
                      <a:lnTo>
                        <a:pt x="52" y="5"/>
                      </a:lnTo>
                      <a:lnTo>
                        <a:pt x="44" y="3"/>
                      </a:lnTo>
                      <a:lnTo>
                        <a:pt x="38" y="1"/>
                      </a:lnTo>
                      <a:lnTo>
                        <a:pt x="30" y="0"/>
                      </a:lnTo>
                      <a:lnTo>
                        <a:pt x="24" y="1"/>
                      </a:lnTo>
                      <a:lnTo>
                        <a:pt x="17" y="3"/>
                      </a:lnTo>
                      <a:lnTo>
                        <a:pt x="9" y="10"/>
                      </a:lnTo>
                      <a:lnTo>
                        <a:pt x="4" y="21"/>
                      </a:lnTo>
                      <a:lnTo>
                        <a:pt x="2" y="34"/>
                      </a:lnTo>
                      <a:lnTo>
                        <a:pt x="0" y="46"/>
                      </a:lnTo>
                      <a:lnTo>
                        <a:pt x="9" y="46"/>
                      </a:lnTo>
                      <a:lnTo>
                        <a:pt x="18" y="44"/>
                      </a:lnTo>
                      <a:lnTo>
                        <a:pt x="28" y="41"/>
                      </a:lnTo>
                      <a:lnTo>
                        <a:pt x="37" y="37"/>
                      </a:lnTo>
                      <a:lnTo>
                        <a:pt x="46" y="34"/>
                      </a:lnTo>
                      <a:lnTo>
                        <a:pt x="55" y="31"/>
                      </a:lnTo>
                      <a:lnTo>
                        <a:pt x="64" y="30"/>
                      </a:lnTo>
                      <a:lnTo>
                        <a:pt x="74" y="30"/>
                      </a:lnTo>
                      <a:lnTo>
                        <a:pt x="75" y="24"/>
                      </a:lnTo>
                      <a:lnTo>
                        <a:pt x="78" y="21"/>
                      </a:lnTo>
                      <a:lnTo>
                        <a:pt x="78" y="17"/>
                      </a:lnTo>
                      <a:lnTo>
                        <a:pt x="74" y="13"/>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9101" name="Freeform 157"/>
                <p:cNvSpPr>
                  <a:spLocks/>
                </p:cNvSpPr>
                <p:nvPr/>
              </p:nvSpPr>
              <p:spPr bwMode="auto">
                <a:xfrm>
                  <a:off x="3904" y="2986"/>
                  <a:ext cx="15" cy="7"/>
                </a:xfrm>
                <a:custGeom>
                  <a:avLst/>
                  <a:gdLst>
                    <a:gd name="T0" fmla="*/ 46 w 46"/>
                    <a:gd name="T1" fmla="*/ 7 h 20"/>
                    <a:gd name="T2" fmla="*/ 44 w 46"/>
                    <a:gd name="T3" fmla="*/ 2 h 20"/>
                    <a:gd name="T4" fmla="*/ 40 w 46"/>
                    <a:gd name="T5" fmla="*/ 0 h 20"/>
                    <a:gd name="T6" fmla="*/ 33 w 46"/>
                    <a:gd name="T7" fmla="*/ 0 h 20"/>
                    <a:gd name="T8" fmla="*/ 27 w 46"/>
                    <a:gd name="T9" fmla="*/ 2 h 20"/>
                    <a:gd name="T10" fmla="*/ 19 w 46"/>
                    <a:gd name="T11" fmla="*/ 7 h 20"/>
                    <a:gd name="T12" fmla="*/ 13 w 46"/>
                    <a:gd name="T13" fmla="*/ 11 h 20"/>
                    <a:gd name="T14" fmla="*/ 5 w 46"/>
                    <a:gd name="T15" fmla="*/ 16 h 20"/>
                    <a:gd name="T16" fmla="*/ 0 w 46"/>
                    <a:gd name="T17" fmla="*/ 20 h 20"/>
                    <a:gd name="T18" fmla="*/ 6 w 46"/>
                    <a:gd name="T19" fmla="*/ 20 h 20"/>
                    <a:gd name="T20" fmla="*/ 15 w 46"/>
                    <a:gd name="T21" fmla="*/ 20 h 20"/>
                    <a:gd name="T22" fmla="*/ 23 w 46"/>
                    <a:gd name="T23" fmla="*/ 20 h 20"/>
                    <a:gd name="T24" fmla="*/ 31 w 46"/>
                    <a:gd name="T25" fmla="*/ 20 h 20"/>
                    <a:gd name="T26" fmla="*/ 37 w 46"/>
                    <a:gd name="T27" fmla="*/ 20 h 20"/>
                    <a:gd name="T28" fmla="*/ 42 w 46"/>
                    <a:gd name="T29" fmla="*/ 18 h 20"/>
                    <a:gd name="T30" fmla="*/ 46 w 46"/>
                    <a:gd name="T31" fmla="*/ 14 h 20"/>
                    <a:gd name="T32" fmla="*/ 46 w 46"/>
                    <a:gd name="T3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20">
                      <a:moveTo>
                        <a:pt x="46" y="7"/>
                      </a:moveTo>
                      <a:lnTo>
                        <a:pt x="44" y="2"/>
                      </a:lnTo>
                      <a:lnTo>
                        <a:pt x="40" y="0"/>
                      </a:lnTo>
                      <a:lnTo>
                        <a:pt x="33" y="0"/>
                      </a:lnTo>
                      <a:lnTo>
                        <a:pt x="27" y="2"/>
                      </a:lnTo>
                      <a:lnTo>
                        <a:pt x="19" y="7"/>
                      </a:lnTo>
                      <a:lnTo>
                        <a:pt x="13" y="11"/>
                      </a:lnTo>
                      <a:lnTo>
                        <a:pt x="5" y="16"/>
                      </a:lnTo>
                      <a:lnTo>
                        <a:pt x="0" y="20"/>
                      </a:lnTo>
                      <a:lnTo>
                        <a:pt x="6" y="20"/>
                      </a:lnTo>
                      <a:lnTo>
                        <a:pt x="15" y="20"/>
                      </a:lnTo>
                      <a:lnTo>
                        <a:pt x="23" y="20"/>
                      </a:lnTo>
                      <a:lnTo>
                        <a:pt x="31" y="20"/>
                      </a:lnTo>
                      <a:lnTo>
                        <a:pt x="37" y="20"/>
                      </a:lnTo>
                      <a:lnTo>
                        <a:pt x="42" y="18"/>
                      </a:lnTo>
                      <a:lnTo>
                        <a:pt x="46" y="14"/>
                      </a:lnTo>
                      <a:lnTo>
                        <a:pt x="46" y="7"/>
                      </a:lnTo>
                      <a:close/>
                    </a:path>
                  </a:pathLst>
                </a:custGeom>
                <a:solidFill>
                  <a:srgbClr val="C9C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aphicFrame>
          <p:nvGraphicFramePr>
            <p:cNvPr id="979102" name="Object 158"/>
            <p:cNvGraphicFramePr>
              <a:graphicFrameLocks noChangeAspect="1"/>
            </p:cNvGraphicFramePr>
            <p:nvPr/>
          </p:nvGraphicFramePr>
          <p:xfrm>
            <a:off x="26" y="3121"/>
            <a:ext cx="346" cy="340"/>
          </p:xfrm>
          <a:graphic>
            <a:graphicData uri="http://schemas.openxmlformats.org/presentationml/2006/ole">
              <mc:AlternateContent xmlns:mc="http://schemas.openxmlformats.org/markup-compatibility/2006">
                <mc:Choice xmlns:v="urn:schemas-microsoft-com:vml" Requires="v">
                  <p:oleObj spid="_x0000_s979164" name="Bitmap Image" r:id="rId12" imgW="1028844" imgH="1019048" progId="Paint.Picture">
                    <p:embed/>
                  </p:oleObj>
                </mc:Choice>
                <mc:Fallback>
                  <p:oleObj name="Bitmap Image" r:id="rId12" imgW="1028844" imgH="1019048" progId="Paint.Picture">
                    <p:embed/>
                    <p:pic>
                      <p:nvPicPr>
                        <p:cNvPr id="0" name="Object 15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 y="3121"/>
                          <a:ext cx="346" cy="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79103" name="Text Box 159"/>
            <p:cNvSpPr txBox="1">
              <a:spLocks noChangeArrowheads="1"/>
            </p:cNvSpPr>
            <p:nvPr/>
          </p:nvSpPr>
          <p:spPr bwMode="auto">
            <a:xfrm>
              <a:off x="26" y="2639"/>
              <a:ext cx="333"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1000" b="1">
                  <a:latin typeface="Arial" panose="020B0604020202020204" pitchFamily="34" charset="0"/>
                </a:rPr>
                <a:t>COTS</a:t>
              </a:r>
            </a:p>
          </p:txBody>
        </p:sp>
        <p:sp>
          <p:nvSpPr>
            <p:cNvPr id="979104" name="Text Box 160"/>
            <p:cNvSpPr txBox="1">
              <a:spLocks noChangeArrowheads="1"/>
            </p:cNvSpPr>
            <p:nvPr/>
          </p:nvSpPr>
          <p:spPr bwMode="auto">
            <a:xfrm>
              <a:off x="386" y="2639"/>
              <a:ext cx="384"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1000" b="1">
                  <a:latin typeface="Arial" panose="020B0604020202020204" pitchFamily="34" charset="0"/>
                </a:rPr>
                <a:t>Custom</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9970" name="Rectangle 2"/>
          <p:cNvSpPr>
            <a:spLocks noGrp="1" noChangeArrowheads="1"/>
          </p:cNvSpPr>
          <p:nvPr>
            <p:ph type="title"/>
          </p:nvPr>
        </p:nvSpPr>
        <p:spPr>
          <a:noFill/>
          <a:ln/>
          <a:extLst>
            <a:ext uri="{909E8E84-426E-40DD-AFC4-6F175D3DCCD1}">
              <a14:hiddenFill xmlns:a14="http://schemas.microsoft.com/office/drawing/2010/main">
                <a:solidFill>
                  <a:srgbClr val="00279F"/>
                </a:solidFill>
              </a14:hiddenFill>
            </a:ext>
            <a:ext uri="{91240B29-F687-4F45-9708-019B960494DF}">
              <a14:hiddenLine xmlns:a14="http://schemas.microsoft.com/office/drawing/2010/main" w="12700">
                <a:solidFill>
                  <a:schemeClr val="tx1"/>
                </a:solidFill>
                <a:miter lim="800000"/>
                <a:headEnd/>
                <a:tailEnd/>
              </a14:hiddenLine>
            </a:ext>
          </a:extLst>
        </p:spPr>
        <p:txBody>
          <a:bodyPr/>
          <a:lstStyle/>
          <a:p>
            <a:pPr algn="ctr"/>
            <a:r>
              <a:rPr lang="en-US" altLang="en-US" dirty="0" smtClean="0"/>
              <a:t>Change / Impact Risk</a:t>
            </a:r>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p:txBody>
          <a:bodyPr/>
          <a:lstStyle/>
          <a:p>
            <a:pPr algn="ctr"/>
            <a:r>
              <a:rPr lang="en-US" altLang="en-US" dirty="0"/>
              <a:t>Business Value </a:t>
            </a:r>
            <a:r>
              <a:rPr lang="en-US" altLang="en-US" dirty="0" smtClean="0"/>
              <a:t>Assessment</a:t>
            </a:r>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Text Box 2"/>
          <p:cNvSpPr txBox="1">
            <a:spLocks noChangeArrowheads="1"/>
          </p:cNvSpPr>
          <p:nvPr/>
        </p:nvSpPr>
        <p:spPr bwMode="auto">
          <a:xfrm>
            <a:off x="2057400" y="990600"/>
            <a:ext cx="1422400" cy="609600"/>
          </a:xfrm>
          <a:prstGeom prst="rect">
            <a:avLst/>
          </a:prstGeom>
          <a:noFill/>
          <a:ln w="9525">
            <a:solidFill>
              <a:srgbClr val="5F5F5F"/>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900" b="1">
                <a:solidFill>
                  <a:srgbClr val="5F5F5F"/>
                </a:solidFill>
                <a:latin typeface="Arial" panose="020B0604020202020204" pitchFamily="34" charset="0"/>
              </a:rPr>
              <a:t>INSERT GOAL</a:t>
            </a:r>
          </a:p>
          <a:p>
            <a:pPr algn="ctr"/>
            <a:endParaRPr lang="en-US" altLang="en-US" sz="900" b="1">
              <a:solidFill>
                <a:srgbClr val="5F5F5F"/>
              </a:solidFill>
              <a:latin typeface="Arial" panose="020B0604020202020204" pitchFamily="34" charset="0"/>
            </a:endParaRPr>
          </a:p>
          <a:p>
            <a:pPr algn="ctr"/>
            <a:endParaRPr lang="en-US" altLang="en-US" sz="900" b="1">
              <a:solidFill>
                <a:srgbClr val="5F5F5F"/>
              </a:solidFill>
              <a:latin typeface="Arial" panose="020B0604020202020204" pitchFamily="34" charset="0"/>
            </a:endParaRPr>
          </a:p>
          <a:p>
            <a:pPr algn="ctr"/>
            <a:endParaRPr lang="en-US" altLang="en-US" sz="900" b="1">
              <a:solidFill>
                <a:srgbClr val="5F5F5F"/>
              </a:solidFill>
              <a:latin typeface="Arial" panose="020B0604020202020204" pitchFamily="34" charset="0"/>
            </a:endParaRPr>
          </a:p>
          <a:p>
            <a:pPr algn="ctr"/>
            <a:endParaRPr lang="en-US" altLang="en-US" sz="900" b="1">
              <a:solidFill>
                <a:srgbClr val="5F5F5F"/>
              </a:solidFill>
              <a:latin typeface="Arial" panose="020B0604020202020204" pitchFamily="34" charset="0"/>
            </a:endParaRPr>
          </a:p>
          <a:p>
            <a:pPr algn="ctr"/>
            <a:endParaRPr lang="en-US" altLang="en-US" sz="900" b="1">
              <a:solidFill>
                <a:srgbClr val="5F5F5F"/>
              </a:solidFill>
              <a:latin typeface="Arial" panose="020B0604020202020204" pitchFamily="34" charset="0"/>
            </a:endParaRPr>
          </a:p>
          <a:p>
            <a:pPr algn="ctr"/>
            <a:endParaRPr lang="en-US" altLang="en-US" sz="900" b="1">
              <a:solidFill>
                <a:srgbClr val="5F5F5F"/>
              </a:solidFill>
              <a:latin typeface="Arial" panose="020B0604020202020204" pitchFamily="34" charset="0"/>
            </a:endParaRPr>
          </a:p>
          <a:p>
            <a:pPr algn="ctr"/>
            <a:endParaRPr lang="en-US" altLang="en-US" sz="900" b="1">
              <a:solidFill>
                <a:srgbClr val="5F5F5F"/>
              </a:solidFill>
              <a:latin typeface="Arial" panose="020B0604020202020204" pitchFamily="34" charset="0"/>
            </a:endParaRPr>
          </a:p>
          <a:p>
            <a:pPr algn="ctr"/>
            <a:endParaRPr lang="en-US" altLang="en-US" sz="900" b="1">
              <a:solidFill>
                <a:srgbClr val="5F5F5F"/>
              </a:solidFill>
              <a:latin typeface="Arial" panose="020B0604020202020204" pitchFamily="34" charset="0"/>
            </a:endParaRPr>
          </a:p>
        </p:txBody>
      </p:sp>
      <p:sp>
        <p:nvSpPr>
          <p:cNvPr id="983043" name="Text Box 3"/>
          <p:cNvSpPr txBox="1">
            <a:spLocks noChangeArrowheads="1"/>
          </p:cNvSpPr>
          <p:nvPr/>
        </p:nvSpPr>
        <p:spPr bwMode="auto">
          <a:xfrm>
            <a:off x="1997075" y="2209800"/>
            <a:ext cx="1206500" cy="612775"/>
          </a:xfrm>
          <a:prstGeom prst="rect">
            <a:avLst/>
          </a:prstGeom>
          <a:noFill/>
          <a:ln w="9525">
            <a:solidFill>
              <a:srgbClr val="5F5F5F"/>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900">
                <a:solidFill>
                  <a:srgbClr val="5F5F5F"/>
                </a:solidFill>
                <a:latin typeface="Arial" panose="020B0604020202020204" pitchFamily="34" charset="0"/>
              </a:rPr>
              <a:t>INSERT OBJECTIVE #1</a:t>
            </a:r>
          </a:p>
          <a:p>
            <a:pPr algn="ctr"/>
            <a:endParaRPr lang="en-US" altLang="en-US" sz="900">
              <a:solidFill>
                <a:srgbClr val="5F5F5F"/>
              </a:solidFill>
              <a:latin typeface="Arial" panose="020B0604020202020204" pitchFamily="34" charset="0"/>
            </a:endParaRPr>
          </a:p>
          <a:p>
            <a:pPr algn="ctr"/>
            <a:endParaRPr lang="en-US" altLang="en-US" sz="900">
              <a:solidFill>
                <a:srgbClr val="5F5F5F"/>
              </a:solidFill>
              <a:latin typeface="Arial" panose="020B0604020202020204" pitchFamily="34" charset="0"/>
            </a:endParaRPr>
          </a:p>
          <a:p>
            <a:pPr algn="ctr"/>
            <a:endParaRPr lang="en-US" altLang="en-US" sz="900">
              <a:solidFill>
                <a:srgbClr val="5F5F5F"/>
              </a:solidFill>
              <a:latin typeface="Arial" panose="020B0604020202020204" pitchFamily="34" charset="0"/>
            </a:endParaRPr>
          </a:p>
        </p:txBody>
      </p:sp>
      <p:sp>
        <p:nvSpPr>
          <p:cNvPr id="983044" name="Text Box 4"/>
          <p:cNvSpPr txBox="1">
            <a:spLocks noChangeArrowheads="1"/>
          </p:cNvSpPr>
          <p:nvPr/>
        </p:nvSpPr>
        <p:spPr bwMode="auto">
          <a:xfrm>
            <a:off x="685800" y="2422525"/>
            <a:ext cx="857250" cy="3968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1000" b="1">
                <a:solidFill>
                  <a:srgbClr val="5F5F5F"/>
                </a:solidFill>
                <a:latin typeface="Arial" panose="020B0604020202020204" pitchFamily="34" charset="0"/>
              </a:rPr>
              <a:t>Objectives/</a:t>
            </a:r>
          </a:p>
          <a:p>
            <a:pPr algn="ctr"/>
            <a:r>
              <a:rPr lang="en-US" altLang="en-US" sz="1000" b="1">
                <a:solidFill>
                  <a:srgbClr val="5F5F5F"/>
                </a:solidFill>
                <a:latin typeface="Arial" panose="020B0604020202020204" pitchFamily="34" charset="0"/>
              </a:rPr>
              <a:t>Targets</a:t>
            </a:r>
          </a:p>
        </p:txBody>
      </p:sp>
      <p:sp>
        <p:nvSpPr>
          <p:cNvPr id="983045" name="Text Box 5"/>
          <p:cNvSpPr txBox="1">
            <a:spLocks noChangeArrowheads="1"/>
          </p:cNvSpPr>
          <p:nvPr/>
        </p:nvSpPr>
        <p:spPr bwMode="auto">
          <a:xfrm>
            <a:off x="6632575" y="2209800"/>
            <a:ext cx="1358900" cy="784225"/>
          </a:xfrm>
          <a:prstGeom prst="rect">
            <a:avLst/>
          </a:prstGeom>
          <a:noFill/>
          <a:ln w="9525">
            <a:solidFill>
              <a:srgbClr val="5F5F5F"/>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solidFill>
                  <a:srgbClr val="5F5F5F"/>
                </a:solidFill>
                <a:latin typeface="Arial" panose="020B0604020202020204" pitchFamily="34" charset="0"/>
              </a:rPr>
              <a:t>INSERT OBJECTIVE #3</a:t>
            </a:r>
          </a:p>
          <a:p>
            <a:pPr algn="ctr"/>
            <a:endParaRPr lang="en-US" altLang="en-US" sz="900">
              <a:solidFill>
                <a:srgbClr val="5F5F5F"/>
              </a:solidFill>
              <a:latin typeface="Arial" panose="020B0604020202020204" pitchFamily="34" charset="0"/>
            </a:endParaRPr>
          </a:p>
          <a:p>
            <a:pPr algn="ctr"/>
            <a:endParaRPr lang="en-US" altLang="en-US" sz="900">
              <a:solidFill>
                <a:srgbClr val="5F5F5F"/>
              </a:solidFill>
              <a:latin typeface="Arial" panose="020B0604020202020204" pitchFamily="34" charset="0"/>
            </a:endParaRPr>
          </a:p>
          <a:p>
            <a:pPr algn="ctr"/>
            <a:endParaRPr lang="en-US" altLang="en-US" sz="900">
              <a:solidFill>
                <a:srgbClr val="5F5F5F"/>
              </a:solidFill>
              <a:latin typeface="Arial" panose="020B0604020202020204" pitchFamily="34" charset="0"/>
            </a:endParaRPr>
          </a:p>
        </p:txBody>
      </p:sp>
      <p:sp>
        <p:nvSpPr>
          <p:cNvPr id="983046" name="Text Box 6"/>
          <p:cNvSpPr txBox="1">
            <a:spLocks noChangeArrowheads="1"/>
          </p:cNvSpPr>
          <p:nvPr/>
        </p:nvSpPr>
        <p:spPr bwMode="auto">
          <a:xfrm>
            <a:off x="4079875" y="2209800"/>
            <a:ext cx="1358900" cy="784225"/>
          </a:xfrm>
          <a:prstGeom prst="rect">
            <a:avLst/>
          </a:prstGeom>
          <a:noFill/>
          <a:ln w="9525">
            <a:solidFill>
              <a:srgbClr val="5F5F5F"/>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solidFill>
                  <a:srgbClr val="5F5F5F"/>
                </a:solidFill>
                <a:latin typeface="Arial" panose="020B0604020202020204" pitchFamily="34" charset="0"/>
              </a:rPr>
              <a:t>INSERT OBJECTIVE #2</a:t>
            </a:r>
          </a:p>
          <a:p>
            <a:pPr algn="ctr"/>
            <a:endParaRPr lang="en-US" altLang="en-US" sz="900">
              <a:solidFill>
                <a:srgbClr val="5F5F5F"/>
              </a:solidFill>
              <a:latin typeface="Arial" panose="020B0604020202020204" pitchFamily="34" charset="0"/>
            </a:endParaRPr>
          </a:p>
          <a:p>
            <a:pPr algn="ctr"/>
            <a:endParaRPr lang="en-US" altLang="en-US" sz="900">
              <a:solidFill>
                <a:srgbClr val="5F5F5F"/>
              </a:solidFill>
              <a:latin typeface="Arial" panose="020B0604020202020204" pitchFamily="34" charset="0"/>
            </a:endParaRPr>
          </a:p>
          <a:p>
            <a:pPr algn="ctr"/>
            <a:endParaRPr lang="en-US" altLang="en-US" sz="900">
              <a:solidFill>
                <a:srgbClr val="5F5F5F"/>
              </a:solidFill>
              <a:latin typeface="Arial" panose="020B0604020202020204" pitchFamily="34" charset="0"/>
            </a:endParaRPr>
          </a:p>
        </p:txBody>
      </p:sp>
      <p:sp>
        <p:nvSpPr>
          <p:cNvPr id="983047" name="Text Box 7"/>
          <p:cNvSpPr txBox="1">
            <a:spLocks noChangeArrowheads="1"/>
          </p:cNvSpPr>
          <p:nvPr/>
        </p:nvSpPr>
        <p:spPr bwMode="auto">
          <a:xfrm>
            <a:off x="1636713" y="5280025"/>
            <a:ext cx="1206500" cy="5111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latin typeface="Arial" panose="020B0604020202020204" pitchFamily="34" charset="0"/>
              </a:rPr>
              <a:t>INSERT IN-PROCESS MEASURE #1</a:t>
            </a:r>
          </a:p>
        </p:txBody>
      </p:sp>
      <p:sp>
        <p:nvSpPr>
          <p:cNvPr id="983048" name="Text Box 8"/>
          <p:cNvSpPr txBox="1">
            <a:spLocks noChangeArrowheads="1"/>
          </p:cNvSpPr>
          <p:nvPr/>
        </p:nvSpPr>
        <p:spPr bwMode="auto">
          <a:xfrm>
            <a:off x="0" y="4083050"/>
            <a:ext cx="695325" cy="7016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1000" b="1">
                <a:solidFill>
                  <a:srgbClr val="5F5F5F"/>
                </a:solidFill>
                <a:latin typeface="Arial" panose="020B0604020202020204" pitchFamily="34" charset="0"/>
              </a:rPr>
              <a:t>Process</a:t>
            </a:r>
          </a:p>
          <a:p>
            <a:pPr algn="ctr"/>
            <a:r>
              <a:rPr lang="en-US" altLang="en-US" sz="1000" b="1">
                <a:solidFill>
                  <a:srgbClr val="5F5F5F"/>
                </a:solidFill>
                <a:latin typeface="Arial" panose="020B0604020202020204" pitchFamily="34" charset="0"/>
              </a:rPr>
              <a:t>Critical</a:t>
            </a:r>
          </a:p>
          <a:p>
            <a:pPr algn="ctr"/>
            <a:r>
              <a:rPr lang="en-US" altLang="en-US" sz="1000" b="1">
                <a:solidFill>
                  <a:srgbClr val="5F5F5F"/>
                </a:solidFill>
                <a:latin typeface="Arial" panose="020B0604020202020204" pitchFamily="34" charset="0"/>
              </a:rPr>
              <a:t>Success</a:t>
            </a:r>
          </a:p>
          <a:p>
            <a:pPr algn="ctr"/>
            <a:r>
              <a:rPr lang="en-US" altLang="en-US" sz="1000" b="1">
                <a:solidFill>
                  <a:srgbClr val="5F5F5F"/>
                </a:solidFill>
                <a:latin typeface="Arial" panose="020B0604020202020204" pitchFamily="34" charset="0"/>
              </a:rPr>
              <a:t>Factors</a:t>
            </a:r>
          </a:p>
        </p:txBody>
      </p:sp>
      <p:sp>
        <p:nvSpPr>
          <p:cNvPr id="983049" name="Text Box 9"/>
          <p:cNvSpPr txBox="1">
            <a:spLocks noChangeArrowheads="1"/>
          </p:cNvSpPr>
          <p:nvPr/>
        </p:nvSpPr>
        <p:spPr bwMode="auto">
          <a:xfrm>
            <a:off x="1624013" y="3384550"/>
            <a:ext cx="1206500" cy="5111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latin typeface="Arial" panose="020B0604020202020204" pitchFamily="34" charset="0"/>
              </a:rPr>
              <a:t>INSERT END-PROCESS MEASURE #1</a:t>
            </a:r>
          </a:p>
        </p:txBody>
      </p:sp>
      <p:sp>
        <p:nvSpPr>
          <p:cNvPr id="983050" name="Text Box 10"/>
          <p:cNvSpPr txBox="1">
            <a:spLocks noChangeArrowheads="1"/>
          </p:cNvSpPr>
          <p:nvPr/>
        </p:nvSpPr>
        <p:spPr bwMode="auto">
          <a:xfrm>
            <a:off x="384175" y="3413125"/>
            <a:ext cx="957263" cy="5492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1000" b="1">
                <a:latin typeface="Arial" panose="020B0604020202020204" pitchFamily="34" charset="0"/>
              </a:rPr>
              <a:t>End-Process</a:t>
            </a:r>
          </a:p>
          <a:p>
            <a:pPr algn="ctr"/>
            <a:r>
              <a:rPr lang="en-US" altLang="en-US" sz="1000" b="1">
                <a:latin typeface="Arial" panose="020B0604020202020204" pitchFamily="34" charset="0"/>
              </a:rPr>
              <a:t>(Results)</a:t>
            </a:r>
          </a:p>
          <a:p>
            <a:pPr algn="ctr"/>
            <a:r>
              <a:rPr lang="en-US" altLang="en-US" sz="1000" b="1">
                <a:latin typeface="Arial" panose="020B0604020202020204" pitchFamily="34" charset="0"/>
              </a:rPr>
              <a:t>Measures</a:t>
            </a:r>
          </a:p>
        </p:txBody>
      </p:sp>
      <p:sp>
        <p:nvSpPr>
          <p:cNvPr id="983051" name="Text Box 11"/>
          <p:cNvSpPr txBox="1">
            <a:spLocks noChangeArrowheads="1"/>
          </p:cNvSpPr>
          <p:nvPr/>
        </p:nvSpPr>
        <p:spPr bwMode="auto">
          <a:xfrm>
            <a:off x="5049838" y="3384550"/>
            <a:ext cx="1206500" cy="5111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latin typeface="Arial" panose="020B0604020202020204" pitchFamily="34" charset="0"/>
              </a:rPr>
              <a:t>INSERT END-PROCESS MEASURE #3</a:t>
            </a:r>
          </a:p>
        </p:txBody>
      </p:sp>
      <p:sp>
        <p:nvSpPr>
          <p:cNvPr id="983052" name="Text Box 12"/>
          <p:cNvSpPr txBox="1">
            <a:spLocks noChangeArrowheads="1"/>
          </p:cNvSpPr>
          <p:nvPr/>
        </p:nvSpPr>
        <p:spPr bwMode="auto">
          <a:xfrm>
            <a:off x="6708775" y="3384550"/>
            <a:ext cx="1206500" cy="5111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latin typeface="Arial" panose="020B0604020202020204" pitchFamily="34" charset="0"/>
              </a:rPr>
              <a:t>INSERT END-PROCESS MEASURE #4</a:t>
            </a:r>
          </a:p>
        </p:txBody>
      </p:sp>
      <p:sp>
        <p:nvSpPr>
          <p:cNvPr id="983053" name="Text Box 13"/>
          <p:cNvSpPr txBox="1">
            <a:spLocks noChangeArrowheads="1"/>
          </p:cNvSpPr>
          <p:nvPr/>
        </p:nvSpPr>
        <p:spPr bwMode="auto">
          <a:xfrm>
            <a:off x="3211513" y="3384550"/>
            <a:ext cx="1206500" cy="5111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latin typeface="Arial" panose="020B0604020202020204" pitchFamily="34" charset="0"/>
              </a:rPr>
              <a:t>INSERT END-PROCESS MEASURE #2</a:t>
            </a:r>
          </a:p>
        </p:txBody>
      </p:sp>
      <p:cxnSp>
        <p:nvCxnSpPr>
          <p:cNvPr id="983054" name="AutoShape 14"/>
          <p:cNvCxnSpPr>
            <a:cxnSpLocks noChangeShapeType="1"/>
            <a:stCxn id="983049" idx="0"/>
            <a:endCxn id="983043" idx="2"/>
          </p:cNvCxnSpPr>
          <p:nvPr/>
        </p:nvCxnSpPr>
        <p:spPr bwMode="auto">
          <a:xfrm rot="16200000">
            <a:off x="2132806" y="2917032"/>
            <a:ext cx="561975" cy="373062"/>
          </a:xfrm>
          <a:prstGeom prst="bentConnector3">
            <a:avLst>
              <a:gd name="adj1" fmla="val 50000"/>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3055" name="AutoShape 15"/>
          <p:cNvCxnSpPr>
            <a:cxnSpLocks noChangeShapeType="1"/>
            <a:stCxn id="983052" idx="0"/>
            <a:endCxn id="983045" idx="2"/>
          </p:cNvCxnSpPr>
          <p:nvPr/>
        </p:nvCxnSpPr>
        <p:spPr bwMode="auto">
          <a:xfrm rot="16200000">
            <a:off x="7116762" y="3189288"/>
            <a:ext cx="390525" cy="0"/>
          </a:xfrm>
          <a:prstGeom prst="straightConnector1">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3056" name="AutoShape 16"/>
          <p:cNvCxnSpPr>
            <a:cxnSpLocks noChangeShapeType="1"/>
            <a:stCxn id="983053" idx="0"/>
            <a:endCxn id="983046" idx="1"/>
          </p:cNvCxnSpPr>
          <p:nvPr/>
        </p:nvCxnSpPr>
        <p:spPr bwMode="auto">
          <a:xfrm rot="16200000">
            <a:off x="3556000" y="2860676"/>
            <a:ext cx="782637" cy="265112"/>
          </a:xfrm>
          <a:prstGeom prst="bentConnector2">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3057" name="AutoShape 17"/>
          <p:cNvCxnSpPr>
            <a:cxnSpLocks noChangeShapeType="1"/>
            <a:stCxn id="983051" idx="0"/>
            <a:endCxn id="983046" idx="3"/>
          </p:cNvCxnSpPr>
          <p:nvPr/>
        </p:nvCxnSpPr>
        <p:spPr bwMode="auto">
          <a:xfrm rot="5400000" flipH="1">
            <a:off x="5154613" y="2886075"/>
            <a:ext cx="782637" cy="214313"/>
          </a:xfrm>
          <a:prstGeom prst="bentConnector2">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83058" name="Text Box 18"/>
          <p:cNvSpPr txBox="1">
            <a:spLocks noChangeArrowheads="1"/>
          </p:cNvSpPr>
          <p:nvPr/>
        </p:nvSpPr>
        <p:spPr bwMode="auto">
          <a:xfrm>
            <a:off x="7708900" y="5280025"/>
            <a:ext cx="1206500" cy="5111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latin typeface="Arial" panose="020B0604020202020204" pitchFamily="34" charset="0"/>
              </a:rPr>
              <a:t>INSERT IN-PROCESS MEASURE #5</a:t>
            </a:r>
          </a:p>
        </p:txBody>
      </p:sp>
      <p:sp>
        <p:nvSpPr>
          <p:cNvPr id="983059" name="Text Box 19"/>
          <p:cNvSpPr txBox="1">
            <a:spLocks noChangeArrowheads="1"/>
          </p:cNvSpPr>
          <p:nvPr/>
        </p:nvSpPr>
        <p:spPr bwMode="auto">
          <a:xfrm>
            <a:off x="6121400" y="5280025"/>
            <a:ext cx="1206500" cy="5111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latin typeface="Arial" panose="020B0604020202020204" pitchFamily="34" charset="0"/>
              </a:rPr>
              <a:t>INSERT IN-PROCESS MEASURE #4</a:t>
            </a:r>
          </a:p>
        </p:txBody>
      </p:sp>
      <p:sp>
        <p:nvSpPr>
          <p:cNvPr id="983060" name="Text Box 20"/>
          <p:cNvSpPr txBox="1">
            <a:spLocks noChangeArrowheads="1"/>
          </p:cNvSpPr>
          <p:nvPr/>
        </p:nvSpPr>
        <p:spPr bwMode="auto">
          <a:xfrm>
            <a:off x="4537075" y="5280025"/>
            <a:ext cx="1206500" cy="5111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latin typeface="Arial" panose="020B0604020202020204" pitchFamily="34" charset="0"/>
              </a:rPr>
              <a:t>INSERT IN-PROCESS MEASURE #3</a:t>
            </a:r>
          </a:p>
        </p:txBody>
      </p:sp>
      <p:cxnSp>
        <p:nvCxnSpPr>
          <p:cNvPr id="983061" name="AutoShape 21"/>
          <p:cNvCxnSpPr>
            <a:cxnSpLocks noChangeShapeType="1"/>
            <a:stCxn id="983043" idx="0"/>
            <a:endCxn id="983042" idx="2"/>
          </p:cNvCxnSpPr>
          <p:nvPr/>
        </p:nvCxnSpPr>
        <p:spPr bwMode="auto">
          <a:xfrm rot="16200000">
            <a:off x="2379663" y="1820862"/>
            <a:ext cx="609600" cy="168275"/>
          </a:xfrm>
          <a:prstGeom prst="bentConnector3">
            <a:avLst>
              <a:gd name="adj1" fmla="val 50000"/>
            </a:avLst>
          </a:prstGeom>
          <a:noFill/>
          <a:ln w="19050">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3062" name="AutoShape 22"/>
          <p:cNvCxnSpPr>
            <a:cxnSpLocks noChangeShapeType="1"/>
            <a:stCxn id="983046" idx="0"/>
            <a:endCxn id="983042" idx="2"/>
          </p:cNvCxnSpPr>
          <p:nvPr/>
        </p:nvCxnSpPr>
        <p:spPr bwMode="auto">
          <a:xfrm rot="5400000" flipH="1">
            <a:off x="3459163" y="909637"/>
            <a:ext cx="609600" cy="1990725"/>
          </a:xfrm>
          <a:prstGeom prst="bentConnector3">
            <a:avLst>
              <a:gd name="adj1" fmla="val 50000"/>
            </a:avLst>
          </a:prstGeom>
          <a:noFill/>
          <a:ln w="19050">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3063" name="AutoShape 23"/>
          <p:cNvCxnSpPr>
            <a:cxnSpLocks noChangeShapeType="1"/>
            <a:stCxn id="983045" idx="0"/>
            <a:endCxn id="983042" idx="2"/>
          </p:cNvCxnSpPr>
          <p:nvPr/>
        </p:nvCxnSpPr>
        <p:spPr bwMode="auto">
          <a:xfrm rot="5400000" flipH="1">
            <a:off x="4735513" y="-366713"/>
            <a:ext cx="609600" cy="4543425"/>
          </a:xfrm>
          <a:prstGeom prst="bentConnector3">
            <a:avLst>
              <a:gd name="adj1" fmla="val 50000"/>
            </a:avLst>
          </a:prstGeom>
          <a:noFill/>
          <a:ln w="19050">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83064" name="Text Box 24"/>
          <p:cNvSpPr txBox="1">
            <a:spLocks noChangeArrowheads="1"/>
          </p:cNvSpPr>
          <p:nvPr/>
        </p:nvSpPr>
        <p:spPr bwMode="auto">
          <a:xfrm>
            <a:off x="1624013" y="4114800"/>
            <a:ext cx="1206500" cy="511175"/>
          </a:xfrm>
          <a:prstGeom prst="rect">
            <a:avLst/>
          </a:prstGeom>
          <a:noFill/>
          <a:ln w="9525">
            <a:solidFill>
              <a:srgbClr val="5F5F5F"/>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solidFill>
                  <a:srgbClr val="5F5F5F"/>
                </a:solidFill>
                <a:latin typeface="Arial" panose="020B0604020202020204" pitchFamily="34" charset="0"/>
              </a:rPr>
              <a:t>INSERT CSF</a:t>
            </a:r>
          </a:p>
          <a:p>
            <a:pPr algn="ctr"/>
            <a:r>
              <a:rPr lang="en-US" altLang="en-US" sz="900">
                <a:solidFill>
                  <a:srgbClr val="5F5F5F"/>
                </a:solidFill>
                <a:latin typeface="Arial" panose="020B0604020202020204" pitchFamily="34" charset="0"/>
              </a:rPr>
              <a:t> #1</a:t>
            </a:r>
          </a:p>
          <a:p>
            <a:pPr algn="ctr"/>
            <a:endParaRPr lang="en-US" altLang="en-US" sz="900">
              <a:solidFill>
                <a:srgbClr val="5F5F5F"/>
              </a:solidFill>
              <a:latin typeface="Arial" panose="020B0604020202020204" pitchFamily="34" charset="0"/>
            </a:endParaRPr>
          </a:p>
        </p:txBody>
      </p:sp>
      <p:sp>
        <p:nvSpPr>
          <p:cNvPr id="983065" name="Text Box 25"/>
          <p:cNvSpPr txBox="1">
            <a:spLocks noChangeArrowheads="1"/>
          </p:cNvSpPr>
          <p:nvPr/>
        </p:nvSpPr>
        <p:spPr bwMode="auto">
          <a:xfrm>
            <a:off x="5751513" y="4114800"/>
            <a:ext cx="1028700" cy="511175"/>
          </a:xfrm>
          <a:prstGeom prst="rect">
            <a:avLst/>
          </a:prstGeom>
          <a:noFill/>
          <a:ln w="9525">
            <a:solidFill>
              <a:srgbClr val="5F5F5F"/>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solidFill>
                  <a:srgbClr val="5F5F5F"/>
                </a:solidFill>
                <a:latin typeface="Arial" panose="020B0604020202020204" pitchFamily="34" charset="0"/>
              </a:rPr>
              <a:t>INSERT CSF</a:t>
            </a:r>
          </a:p>
          <a:p>
            <a:pPr algn="ctr"/>
            <a:r>
              <a:rPr lang="en-US" altLang="en-US" sz="900">
                <a:solidFill>
                  <a:srgbClr val="5F5F5F"/>
                </a:solidFill>
                <a:latin typeface="Arial" panose="020B0604020202020204" pitchFamily="34" charset="0"/>
              </a:rPr>
              <a:t> #4</a:t>
            </a:r>
          </a:p>
          <a:p>
            <a:pPr algn="ctr"/>
            <a:endParaRPr lang="en-US" altLang="en-US" sz="900">
              <a:solidFill>
                <a:srgbClr val="5F5F5F"/>
              </a:solidFill>
              <a:latin typeface="Arial" panose="020B0604020202020204" pitchFamily="34" charset="0"/>
            </a:endParaRPr>
          </a:p>
        </p:txBody>
      </p:sp>
      <p:sp>
        <p:nvSpPr>
          <p:cNvPr id="983066" name="Text Box 26"/>
          <p:cNvSpPr txBox="1">
            <a:spLocks noChangeArrowheads="1"/>
          </p:cNvSpPr>
          <p:nvPr/>
        </p:nvSpPr>
        <p:spPr bwMode="auto">
          <a:xfrm>
            <a:off x="6872288" y="4114800"/>
            <a:ext cx="1028700" cy="647700"/>
          </a:xfrm>
          <a:prstGeom prst="rect">
            <a:avLst/>
          </a:prstGeom>
          <a:noFill/>
          <a:ln w="9525">
            <a:solidFill>
              <a:srgbClr val="5F5F5F"/>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solidFill>
                  <a:srgbClr val="5F5F5F"/>
                </a:solidFill>
                <a:latin typeface="Arial" panose="020B0604020202020204" pitchFamily="34" charset="0"/>
              </a:rPr>
              <a:t>INSERT CSF</a:t>
            </a:r>
          </a:p>
          <a:p>
            <a:pPr algn="ctr"/>
            <a:r>
              <a:rPr lang="en-US" altLang="en-US" sz="900">
                <a:solidFill>
                  <a:srgbClr val="5F5F5F"/>
                </a:solidFill>
                <a:latin typeface="Arial" panose="020B0604020202020204" pitchFamily="34" charset="0"/>
              </a:rPr>
              <a:t> #5</a:t>
            </a:r>
          </a:p>
          <a:p>
            <a:pPr algn="ctr"/>
            <a:endParaRPr lang="en-US" altLang="en-US" sz="900">
              <a:solidFill>
                <a:srgbClr val="5F5F5F"/>
              </a:solidFill>
              <a:latin typeface="Arial" panose="020B0604020202020204" pitchFamily="34" charset="0"/>
            </a:endParaRPr>
          </a:p>
          <a:p>
            <a:pPr algn="ctr"/>
            <a:endParaRPr lang="en-US" altLang="en-US" sz="900">
              <a:solidFill>
                <a:srgbClr val="5F5F5F"/>
              </a:solidFill>
              <a:latin typeface="Arial" panose="020B0604020202020204" pitchFamily="34" charset="0"/>
            </a:endParaRPr>
          </a:p>
        </p:txBody>
      </p:sp>
      <p:sp>
        <p:nvSpPr>
          <p:cNvPr id="983067" name="Text Box 27"/>
          <p:cNvSpPr txBox="1">
            <a:spLocks noChangeArrowheads="1"/>
          </p:cNvSpPr>
          <p:nvPr/>
        </p:nvSpPr>
        <p:spPr bwMode="auto">
          <a:xfrm>
            <a:off x="8002588" y="4114800"/>
            <a:ext cx="889000" cy="647700"/>
          </a:xfrm>
          <a:prstGeom prst="rect">
            <a:avLst/>
          </a:prstGeom>
          <a:noFill/>
          <a:ln w="9525">
            <a:solidFill>
              <a:srgbClr val="5F5F5F"/>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solidFill>
                  <a:srgbClr val="5F5F5F"/>
                </a:solidFill>
                <a:latin typeface="Arial" panose="020B0604020202020204" pitchFamily="34" charset="0"/>
              </a:rPr>
              <a:t>INSERT CSF</a:t>
            </a:r>
          </a:p>
          <a:p>
            <a:pPr algn="ctr"/>
            <a:r>
              <a:rPr lang="en-US" altLang="en-US" sz="900">
                <a:solidFill>
                  <a:srgbClr val="5F5F5F"/>
                </a:solidFill>
                <a:latin typeface="Arial" panose="020B0604020202020204" pitchFamily="34" charset="0"/>
              </a:rPr>
              <a:t> #6</a:t>
            </a:r>
          </a:p>
          <a:p>
            <a:pPr algn="ctr"/>
            <a:endParaRPr lang="en-US" altLang="en-US" sz="900">
              <a:solidFill>
                <a:srgbClr val="5F5F5F"/>
              </a:solidFill>
              <a:latin typeface="Arial" panose="020B0604020202020204" pitchFamily="34" charset="0"/>
            </a:endParaRPr>
          </a:p>
          <a:p>
            <a:pPr algn="ctr"/>
            <a:endParaRPr lang="en-US" altLang="en-US" sz="900">
              <a:solidFill>
                <a:srgbClr val="5F5F5F"/>
              </a:solidFill>
              <a:latin typeface="Arial" panose="020B0604020202020204" pitchFamily="34" charset="0"/>
            </a:endParaRPr>
          </a:p>
        </p:txBody>
      </p:sp>
      <p:sp>
        <p:nvSpPr>
          <p:cNvPr id="983068" name="Text Box 28"/>
          <p:cNvSpPr txBox="1">
            <a:spLocks noChangeArrowheads="1"/>
          </p:cNvSpPr>
          <p:nvPr/>
        </p:nvSpPr>
        <p:spPr bwMode="auto">
          <a:xfrm>
            <a:off x="4364038" y="4114800"/>
            <a:ext cx="1206500" cy="511175"/>
          </a:xfrm>
          <a:prstGeom prst="rect">
            <a:avLst/>
          </a:prstGeom>
          <a:noFill/>
          <a:ln w="9525">
            <a:solidFill>
              <a:srgbClr val="5F5F5F"/>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solidFill>
                  <a:srgbClr val="5F5F5F"/>
                </a:solidFill>
                <a:latin typeface="Arial" panose="020B0604020202020204" pitchFamily="34" charset="0"/>
              </a:rPr>
              <a:t>INSERT CSF</a:t>
            </a:r>
          </a:p>
          <a:p>
            <a:pPr algn="ctr"/>
            <a:r>
              <a:rPr lang="en-US" altLang="en-US" sz="900">
                <a:solidFill>
                  <a:srgbClr val="5F5F5F"/>
                </a:solidFill>
                <a:latin typeface="Arial" panose="020B0604020202020204" pitchFamily="34" charset="0"/>
              </a:rPr>
              <a:t> #3</a:t>
            </a:r>
          </a:p>
          <a:p>
            <a:pPr algn="ctr"/>
            <a:endParaRPr lang="en-US" altLang="en-US" sz="900">
              <a:solidFill>
                <a:srgbClr val="5F5F5F"/>
              </a:solidFill>
              <a:latin typeface="Arial" panose="020B0604020202020204" pitchFamily="34" charset="0"/>
            </a:endParaRPr>
          </a:p>
        </p:txBody>
      </p:sp>
      <p:sp>
        <p:nvSpPr>
          <p:cNvPr id="983069" name="Text Box 29"/>
          <p:cNvSpPr txBox="1">
            <a:spLocks noChangeArrowheads="1"/>
          </p:cNvSpPr>
          <p:nvPr/>
        </p:nvSpPr>
        <p:spPr bwMode="auto">
          <a:xfrm>
            <a:off x="3001963" y="4114800"/>
            <a:ext cx="1206500" cy="511175"/>
          </a:xfrm>
          <a:prstGeom prst="rect">
            <a:avLst/>
          </a:prstGeom>
          <a:noFill/>
          <a:ln w="9525">
            <a:solidFill>
              <a:srgbClr val="5F5F5F"/>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solidFill>
                  <a:srgbClr val="5F5F5F"/>
                </a:solidFill>
                <a:latin typeface="Arial" panose="020B0604020202020204" pitchFamily="34" charset="0"/>
              </a:rPr>
              <a:t>INSERT CSF</a:t>
            </a:r>
          </a:p>
          <a:p>
            <a:pPr algn="ctr"/>
            <a:r>
              <a:rPr lang="en-US" altLang="en-US" sz="900">
                <a:solidFill>
                  <a:srgbClr val="5F5F5F"/>
                </a:solidFill>
                <a:latin typeface="Arial" panose="020B0604020202020204" pitchFamily="34" charset="0"/>
              </a:rPr>
              <a:t> #2</a:t>
            </a:r>
          </a:p>
          <a:p>
            <a:pPr algn="ctr"/>
            <a:endParaRPr lang="en-US" altLang="en-US" sz="900">
              <a:solidFill>
                <a:srgbClr val="5F5F5F"/>
              </a:solidFill>
              <a:latin typeface="Arial" panose="020B0604020202020204" pitchFamily="34" charset="0"/>
            </a:endParaRPr>
          </a:p>
        </p:txBody>
      </p:sp>
      <p:sp>
        <p:nvSpPr>
          <p:cNvPr id="983070" name="Text Box 30"/>
          <p:cNvSpPr txBox="1">
            <a:spLocks noChangeArrowheads="1"/>
          </p:cNvSpPr>
          <p:nvPr/>
        </p:nvSpPr>
        <p:spPr bwMode="auto">
          <a:xfrm>
            <a:off x="3001963" y="5280025"/>
            <a:ext cx="1206500" cy="5111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latin typeface="Arial" panose="020B0604020202020204" pitchFamily="34" charset="0"/>
              </a:rPr>
              <a:t>INSERT IN-PROCESS MEASURE #2</a:t>
            </a:r>
          </a:p>
        </p:txBody>
      </p:sp>
      <p:cxnSp>
        <p:nvCxnSpPr>
          <p:cNvPr id="983071" name="AutoShape 31"/>
          <p:cNvCxnSpPr>
            <a:cxnSpLocks noChangeShapeType="1"/>
            <a:stCxn id="983047" idx="0"/>
            <a:endCxn id="983064" idx="2"/>
          </p:cNvCxnSpPr>
          <p:nvPr/>
        </p:nvCxnSpPr>
        <p:spPr bwMode="auto">
          <a:xfrm rot="5400000" flipH="1">
            <a:off x="1906588" y="4946650"/>
            <a:ext cx="654050" cy="12700"/>
          </a:xfrm>
          <a:prstGeom prst="bentConnector3">
            <a:avLst>
              <a:gd name="adj1" fmla="val 50000"/>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3072" name="AutoShape 32"/>
          <p:cNvCxnSpPr>
            <a:cxnSpLocks noChangeShapeType="1"/>
            <a:stCxn id="983070" idx="0"/>
            <a:endCxn id="983069" idx="2"/>
          </p:cNvCxnSpPr>
          <p:nvPr/>
        </p:nvCxnSpPr>
        <p:spPr bwMode="auto">
          <a:xfrm rot="16200000">
            <a:off x="3278188" y="4953000"/>
            <a:ext cx="654050" cy="0"/>
          </a:xfrm>
          <a:prstGeom prst="straightConnector1">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3073" name="AutoShape 33"/>
          <p:cNvCxnSpPr>
            <a:cxnSpLocks noChangeShapeType="1"/>
            <a:stCxn id="983059" idx="0"/>
            <a:endCxn id="983066" idx="2"/>
          </p:cNvCxnSpPr>
          <p:nvPr/>
        </p:nvCxnSpPr>
        <p:spPr bwMode="auto">
          <a:xfrm rot="16200000">
            <a:off x="6796881" y="4690269"/>
            <a:ext cx="517525" cy="661988"/>
          </a:xfrm>
          <a:prstGeom prst="bentConnector3">
            <a:avLst>
              <a:gd name="adj1" fmla="val 50000"/>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3074" name="AutoShape 34"/>
          <p:cNvCxnSpPr>
            <a:cxnSpLocks noChangeShapeType="1"/>
            <a:stCxn id="983060" idx="0"/>
            <a:endCxn id="983065" idx="2"/>
          </p:cNvCxnSpPr>
          <p:nvPr/>
        </p:nvCxnSpPr>
        <p:spPr bwMode="auto">
          <a:xfrm rot="16200000">
            <a:off x="5376069" y="4390231"/>
            <a:ext cx="654050" cy="1125538"/>
          </a:xfrm>
          <a:prstGeom prst="bentConnector3">
            <a:avLst>
              <a:gd name="adj1" fmla="val 50000"/>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3075" name="AutoShape 35"/>
          <p:cNvCxnSpPr>
            <a:cxnSpLocks noChangeShapeType="1"/>
            <a:stCxn id="983058" idx="0"/>
            <a:endCxn id="983067" idx="2"/>
          </p:cNvCxnSpPr>
          <p:nvPr/>
        </p:nvCxnSpPr>
        <p:spPr bwMode="auto">
          <a:xfrm rot="16200000">
            <a:off x="8120856" y="4953794"/>
            <a:ext cx="517525" cy="134938"/>
          </a:xfrm>
          <a:prstGeom prst="bentConnector3">
            <a:avLst>
              <a:gd name="adj1" fmla="val 50000"/>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83076" name="Text Box 36"/>
          <p:cNvSpPr txBox="1">
            <a:spLocks noChangeArrowheads="1"/>
          </p:cNvSpPr>
          <p:nvPr/>
        </p:nvSpPr>
        <p:spPr bwMode="auto">
          <a:xfrm>
            <a:off x="4149725" y="1009650"/>
            <a:ext cx="4376738" cy="8318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b="1" i="1">
                <a:latin typeface="Arial" panose="020B0604020202020204" pitchFamily="34" charset="0"/>
              </a:rPr>
              <a:t>Metrics will be collected by </a:t>
            </a:r>
            <a:r>
              <a:rPr lang="en-US" altLang="en-US" sz="900" b="1" u="sng">
                <a:solidFill>
                  <a:schemeClr val="tx2"/>
                </a:solidFill>
                <a:latin typeface="Arial" panose="020B0604020202020204" pitchFamily="34" charset="0"/>
              </a:rPr>
              <a:t>&lt;INSERT FUNCTION&gt;</a:t>
            </a:r>
            <a:r>
              <a:rPr lang="en-US" altLang="en-US" sz="900" b="1" i="1">
                <a:solidFill>
                  <a:schemeClr val="tx2"/>
                </a:solidFill>
                <a:latin typeface="Arial" panose="020B0604020202020204" pitchFamily="34" charset="0"/>
              </a:rPr>
              <a:t> </a:t>
            </a:r>
          </a:p>
          <a:p>
            <a:pPr algn="ctr"/>
            <a:r>
              <a:rPr lang="en-US" altLang="en-US" sz="900" b="1" i="1">
                <a:latin typeface="Arial" panose="020B0604020202020204" pitchFamily="34" charset="0"/>
              </a:rPr>
              <a:t>and distributed </a:t>
            </a:r>
            <a:r>
              <a:rPr lang="en-US" altLang="en-US" sz="900" b="1" u="sng">
                <a:solidFill>
                  <a:schemeClr val="tx2"/>
                </a:solidFill>
                <a:latin typeface="Arial" panose="020B0604020202020204" pitchFamily="34" charset="0"/>
              </a:rPr>
              <a:t>&lt;INSERT FREQUENCY&gt;</a:t>
            </a:r>
            <a:r>
              <a:rPr lang="en-US" altLang="en-US" sz="900" b="1" i="1">
                <a:latin typeface="Arial" panose="020B0604020202020204" pitchFamily="34" charset="0"/>
              </a:rPr>
              <a:t> via </a:t>
            </a:r>
            <a:r>
              <a:rPr lang="en-US" altLang="en-US" sz="900" b="1" u="sng">
                <a:solidFill>
                  <a:schemeClr val="tx2"/>
                </a:solidFill>
                <a:latin typeface="Arial" panose="020B0604020202020204" pitchFamily="34" charset="0"/>
              </a:rPr>
              <a:t>&lt;INSERT COMMUNICATION METHOD&gt;</a:t>
            </a:r>
            <a:r>
              <a:rPr lang="en-US" altLang="en-US" sz="900" b="1" i="1">
                <a:latin typeface="Arial" panose="020B0604020202020204" pitchFamily="34" charset="0"/>
              </a:rPr>
              <a:t> to the </a:t>
            </a:r>
            <a:r>
              <a:rPr lang="en-US" altLang="en-US" sz="900" b="1" u="sng">
                <a:solidFill>
                  <a:schemeClr val="tx2"/>
                </a:solidFill>
                <a:latin typeface="Arial" panose="020B0604020202020204" pitchFamily="34" charset="0"/>
              </a:rPr>
              <a:t>&lt;INSERT PROCESS&gt;</a:t>
            </a:r>
            <a:r>
              <a:rPr lang="en-US" altLang="en-US" sz="900" b="1" i="1">
                <a:latin typeface="Arial" panose="020B0604020202020204" pitchFamily="34" charset="0"/>
              </a:rPr>
              <a:t> Global Executive </a:t>
            </a:r>
          </a:p>
          <a:p>
            <a:pPr algn="ctr"/>
            <a:r>
              <a:rPr lang="en-US" altLang="en-US" sz="900" b="1" i="1">
                <a:latin typeface="Arial" panose="020B0604020202020204" pitchFamily="34" charset="0"/>
              </a:rPr>
              <a:t>Leadership, their direct reports and other key regional/functional stakeholders</a:t>
            </a:r>
          </a:p>
        </p:txBody>
      </p:sp>
      <p:sp>
        <p:nvSpPr>
          <p:cNvPr id="983077" name="Text Box 37"/>
          <p:cNvSpPr txBox="1">
            <a:spLocks noChangeArrowheads="1"/>
          </p:cNvSpPr>
          <p:nvPr/>
        </p:nvSpPr>
        <p:spPr bwMode="auto">
          <a:xfrm>
            <a:off x="754063" y="1171575"/>
            <a:ext cx="465137" cy="2444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1000" b="1">
                <a:solidFill>
                  <a:srgbClr val="5F5F5F"/>
                </a:solidFill>
                <a:latin typeface="Arial" panose="020B0604020202020204" pitchFamily="34" charset="0"/>
              </a:rPr>
              <a:t>Goal</a:t>
            </a:r>
          </a:p>
        </p:txBody>
      </p:sp>
      <p:sp>
        <p:nvSpPr>
          <p:cNvPr id="983078" name="Text Box 38"/>
          <p:cNvSpPr txBox="1">
            <a:spLocks noChangeArrowheads="1"/>
          </p:cNvSpPr>
          <p:nvPr/>
        </p:nvSpPr>
        <p:spPr bwMode="auto">
          <a:xfrm>
            <a:off x="76200" y="5181600"/>
            <a:ext cx="830263" cy="5492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1000" b="1">
                <a:latin typeface="Arial" panose="020B0604020202020204" pitchFamily="34" charset="0"/>
              </a:rPr>
              <a:t>In-Process</a:t>
            </a:r>
          </a:p>
          <a:p>
            <a:pPr algn="ctr"/>
            <a:r>
              <a:rPr lang="en-US" altLang="en-US" sz="1000" b="1">
                <a:latin typeface="Arial" panose="020B0604020202020204" pitchFamily="34" charset="0"/>
              </a:rPr>
              <a:t>(Control)</a:t>
            </a:r>
          </a:p>
          <a:p>
            <a:pPr algn="ctr"/>
            <a:r>
              <a:rPr lang="en-US" altLang="en-US" sz="1000" b="1">
                <a:latin typeface="Arial" panose="020B0604020202020204" pitchFamily="34" charset="0"/>
              </a:rPr>
              <a:t>Measures</a:t>
            </a:r>
          </a:p>
        </p:txBody>
      </p:sp>
      <p:sp>
        <p:nvSpPr>
          <p:cNvPr id="983079" name="AutoShape 39"/>
          <p:cNvSpPr>
            <a:spLocks noChangeArrowheads="1"/>
          </p:cNvSpPr>
          <p:nvPr/>
        </p:nvSpPr>
        <p:spPr bwMode="auto">
          <a:xfrm>
            <a:off x="7848600" y="2698750"/>
            <a:ext cx="1216025" cy="727075"/>
          </a:xfrm>
          <a:prstGeom prst="wedgeRectCallout">
            <a:avLst>
              <a:gd name="adj1" fmla="val -95690"/>
              <a:gd name="adj2" fmla="val 23579"/>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en-US" altLang="en-US" sz="900">
              <a:latin typeface="Arial" panose="020B0604020202020204" pitchFamily="34" charset="0"/>
            </a:endParaRPr>
          </a:p>
        </p:txBody>
      </p:sp>
      <p:sp>
        <p:nvSpPr>
          <p:cNvPr id="983080" name="Rectangle 40"/>
          <p:cNvSpPr>
            <a:spLocks noChangeArrowheads="1"/>
          </p:cNvSpPr>
          <p:nvPr/>
        </p:nvSpPr>
        <p:spPr bwMode="auto">
          <a:xfrm>
            <a:off x="7799388" y="2784475"/>
            <a:ext cx="976312" cy="7016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1000">
                <a:latin typeface="Arial" panose="020B0604020202020204" pitchFamily="34" charset="0"/>
              </a:rPr>
              <a:t>Link </a:t>
            </a:r>
          </a:p>
          <a:p>
            <a:pPr algn="ctr"/>
            <a:r>
              <a:rPr lang="en-US" altLang="en-US" sz="1000">
                <a:latin typeface="Arial" panose="020B0604020202020204" pitchFamily="34" charset="0"/>
              </a:rPr>
              <a:t>End-Process</a:t>
            </a:r>
          </a:p>
          <a:p>
            <a:pPr algn="ctr"/>
            <a:r>
              <a:rPr lang="en-US" altLang="en-US" sz="1000">
                <a:latin typeface="Arial" panose="020B0604020202020204" pitchFamily="34" charset="0"/>
              </a:rPr>
              <a:t>Measures to</a:t>
            </a:r>
          </a:p>
          <a:p>
            <a:pPr algn="ctr"/>
            <a:r>
              <a:rPr lang="en-US" altLang="en-US" sz="1000">
                <a:latin typeface="Arial" panose="020B0604020202020204" pitchFamily="34" charset="0"/>
              </a:rPr>
              <a:t>Objectives</a:t>
            </a:r>
          </a:p>
        </p:txBody>
      </p:sp>
      <p:cxnSp>
        <p:nvCxnSpPr>
          <p:cNvPr id="983081" name="AutoShape 41"/>
          <p:cNvCxnSpPr>
            <a:cxnSpLocks noChangeShapeType="1"/>
            <a:stCxn id="983060" idx="0"/>
            <a:endCxn id="983068" idx="2"/>
          </p:cNvCxnSpPr>
          <p:nvPr/>
        </p:nvCxnSpPr>
        <p:spPr bwMode="auto">
          <a:xfrm rot="5400000" flipH="1">
            <a:off x="4726782" y="4866481"/>
            <a:ext cx="654050" cy="173037"/>
          </a:xfrm>
          <a:prstGeom prst="bentConnector3">
            <a:avLst>
              <a:gd name="adj1" fmla="val 50000"/>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3082" name="AutoShape 42"/>
          <p:cNvCxnSpPr>
            <a:cxnSpLocks noChangeShapeType="1"/>
            <a:stCxn id="983058" idx="0"/>
            <a:endCxn id="983066" idx="2"/>
          </p:cNvCxnSpPr>
          <p:nvPr/>
        </p:nvCxnSpPr>
        <p:spPr bwMode="auto">
          <a:xfrm rot="5400000" flipH="1">
            <a:off x="7590631" y="4558507"/>
            <a:ext cx="517525" cy="925512"/>
          </a:xfrm>
          <a:prstGeom prst="bentConnector3">
            <a:avLst>
              <a:gd name="adj1" fmla="val 50000"/>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983083" name="Group 43"/>
          <p:cNvGrpSpPr>
            <a:grpSpLocks/>
          </p:cNvGrpSpPr>
          <p:nvPr/>
        </p:nvGrpSpPr>
        <p:grpSpPr bwMode="auto">
          <a:xfrm>
            <a:off x="762000" y="4403725"/>
            <a:ext cx="1119188" cy="854075"/>
            <a:chOff x="660" y="3151"/>
            <a:chExt cx="705" cy="538"/>
          </a:xfrm>
        </p:grpSpPr>
        <p:sp>
          <p:nvSpPr>
            <p:cNvPr id="983084" name="AutoShape 44"/>
            <p:cNvSpPr>
              <a:spLocks noChangeArrowheads="1"/>
            </p:cNvSpPr>
            <p:nvPr/>
          </p:nvSpPr>
          <p:spPr bwMode="auto">
            <a:xfrm>
              <a:off x="705" y="3164"/>
              <a:ext cx="649" cy="509"/>
            </a:xfrm>
            <a:prstGeom prst="wedgeRectCallout">
              <a:avLst>
                <a:gd name="adj1" fmla="val 179120"/>
                <a:gd name="adj2" fmla="val 46269"/>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en-US" altLang="en-US" sz="900">
                <a:latin typeface="Arial" panose="020B0604020202020204" pitchFamily="34" charset="0"/>
              </a:endParaRPr>
            </a:p>
          </p:txBody>
        </p:sp>
        <p:sp>
          <p:nvSpPr>
            <p:cNvPr id="983085" name="Rectangle 45"/>
            <p:cNvSpPr>
              <a:spLocks noChangeArrowheads="1"/>
            </p:cNvSpPr>
            <p:nvPr/>
          </p:nvSpPr>
          <p:spPr bwMode="auto">
            <a:xfrm>
              <a:off x="660" y="3151"/>
              <a:ext cx="705" cy="538"/>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1000">
                  <a:latin typeface="Arial" panose="020B0604020202020204" pitchFamily="34" charset="0"/>
                </a:rPr>
                <a:t>Link </a:t>
              </a:r>
            </a:p>
            <a:p>
              <a:pPr algn="ctr"/>
              <a:r>
                <a:rPr lang="en-US" altLang="en-US" sz="1000">
                  <a:latin typeface="Arial" panose="020B0604020202020204" pitchFamily="34" charset="0"/>
                </a:rPr>
                <a:t>Critical Success</a:t>
              </a:r>
            </a:p>
            <a:p>
              <a:pPr algn="ctr"/>
              <a:r>
                <a:rPr lang="en-US" altLang="en-US" sz="1000">
                  <a:latin typeface="Arial" panose="020B0604020202020204" pitchFamily="34" charset="0"/>
                </a:rPr>
                <a:t>Factors to</a:t>
              </a:r>
            </a:p>
            <a:p>
              <a:pPr algn="ctr"/>
              <a:r>
                <a:rPr lang="en-US" altLang="en-US" sz="1000">
                  <a:latin typeface="Arial" panose="020B0604020202020204" pitchFamily="34" charset="0"/>
                </a:rPr>
                <a:t>In-Process</a:t>
              </a:r>
            </a:p>
            <a:p>
              <a:pPr algn="ctr"/>
              <a:r>
                <a:rPr lang="en-US" altLang="en-US" sz="1000">
                  <a:latin typeface="Arial" panose="020B0604020202020204" pitchFamily="34" charset="0"/>
                </a:rPr>
                <a:t>Measures</a:t>
              </a:r>
            </a:p>
          </p:txBody>
        </p:sp>
      </p:grpSp>
      <p:sp>
        <p:nvSpPr>
          <p:cNvPr id="983086" name="Rectangle 46"/>
          <p:cNvSpPr>
            <a:spLocks noGrp="1" noChangeArrowheads="1"/>
          </p:cNvSpPr>
          <p:nvPr>
            <p:ph type="title"/>
          </p:nvPr>
        </p:nvSpPr>
        <p:spPr>
          <a:xfrm>
            <a:off x="676275" y="131763"/>
            <a:ext cx="8010525" cy="858837"/>
          </a:xfrm>
        </p:spPr>
        <p:txBody>
          <a:bodyPr/>
          <a:lstStyle/>
          <a:p>
            <a:r>
              <a:rPr lang="en-US" altLang="en-US" dirty="0"/>
              <a:t>Process Measures Hierarchy Template (Optional)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Text Box 2"/>
          <p:cNvSpPr txBox="1">
            <a:spLocks noChangeArrowheads="1"/>
          </p:cNvSpPr>
          <p:nvPr/>
        </p:nvSpPr>
        <p:spPr bwMode="auto">
          <a:xfrm>
            <a:off x="1844675" y="2305050"/>
            <a:ext cx="1571625" cy="4381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000" b="1" u="sng">
                <a:solidFill>
                  <a:srgbClr val="0000FF"/>
                </a:solidFill>
              </a:rPr>
              <a:t>[INSERT NAME]</a:t>
            </a:r>
          </a:p>
          <a:p>
            <a:pPr algn="ctr"/>
            <a:r>
              <a:rPr lang="en-US" altLang="en-US" sz="1000" b="1" u="sng">
                <a:solidFill>
                  <a:srgbClr val="0000FF"/>
                </a:solidFill>
              </a:rPr>
              <a:t>[INSERT FUNCTION]</a:t>
            </a:r>
          </a:p>
        </p:txBody>
      </p:sp>
      <p:sp>
        <p:nvSpPr>
          <p:cNvPr id="985091" name="Rectangle 3"/>
          <p:cNvSpPr>
            <a:spLocks noChangeArrowheads="1"/>
          </p:cNvSpPr>
          <p:nvPr/>
        </p:nvSpPr>
        <p:spPr bwMode="auto">
          <a:xfrm>
            <a:off x="4022725" y="2133600"/>
            <a:ext cx="1444625" cy="7223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000" b="1" u="sng">
                <a:solidFill>
                  <a:srgbClr val="0000FF"/>
                </a:solidFill>
              </a:rPr>
              <a:t>[INSERT NAME]</a:t>
            </a:r>
          </a:p>
          <a:p>
            <a:pPr algn="ctr"/>
            <a:r>
              <a:rPr lang="en-US" altLang="en-US" sz="1000" b="1" u="sng">
                <a:solidFill>
                  <a:srgbClr val="0000FF"/>
                </a:solidFill>
              </a:rPr>
              <a:t>[INSERT FUNCTION]</a:t>
            </a:r>
          </a:p>
        </p:txBody>
      </p:sp>
      <p:sp>
        <p:nvSpPr>
          <p:cNvPr id="985092" name="Text Box 4"/>
          <p:cNvSpPr txBox="1">
            <a:spLocks noChangeArrowheads="1"/>
          </p:cNvSpPr>
          <p:nvPr/>
        </p:nvSpPr>
        <p:spPr bwMode="auto">
          <a:xfrm>
            <a:off x="3762375" y="768350"/>
            <a:ext cx="1965325" cy="7223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000" b="1" u="sng">
                <a:solidFill>
                  <a:srgbClr val="0000FF"/>
                </a:solidFill>
              </a:rPr>
              <a:t>[INSERT NAME]</a:t>
            </a:r>
          </a:p>
          <a:p>
            <a:pPr algn="ctr"/>
            <a:r>
              <a:rPr lang="en-US" altLang="en-US" sz="1000" b="1" u="sng">
                <a:solidFill>
                  <a:srgbClr val="0000FF"/>
                </a:solidFill>
              </a:rPr>
              <a:t>[INSERT FUNCTION]</a:t>
            </a:r>
          </a:p>
        </p:txBody>
      </p:sp>
      <p:sp>
        <p:nvSpPr>
          <p:cNvPr id="985093" name="Text Box 5"/>
          <p:cNvSpPr txBox="1">
            <a:spLocks noChangeArrowheads="1"/>
          </p:cNvSpPr>
          <p:nvPr/>
        </p:nvSpPr>
        <p:spPr bwMode="auto">
          <a:xfrm>
            <a:off x="5962650" y="2305050"/>
            <a:ext cx="1444625" cy="590550"/>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000" b="1" u="sng">
                <a:solidFill>
                  <a:srgbClr val="0000FF"/>
                </a:solidFill>
              </a:rPr>
              <a:t>[INSERT NAME]</a:t>
            </a:r>
          </a:p>
          <a:p>
            <a:pPr algn="ctr"/>
            <a:r>
              <a:rPr lang="en-US" altLang="en-US" sz="1000" b="1" u="sng">
                <a:solidFill>
                  <a:srgbClr val="0000FF"/>
                </a:solidFill>
              </a:rPr>
              <a:t>[INSERT FUNCTION]</a:t>
            </a:r>
          </a:p>
        </p:txBody>
      </p:sp>
      <p:sp>
        <p:nvSpPr>
          <p:cNvPr id="985094" name="Rectangle 6"/>
          <p:cNvSpPr>
            <a:spLocks noChangeArrowheads="1"/>
          </p:cNvSpPr>
          <p:nvPr/>
        </p:nvSpPr>
        <p:spPr bwMode="auto">
          <a:xfrm>
            <a:off x="4022725" y="3124200"/>
            <a:ext cx="1444625" cy="5334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000" b="1" u="sng">
                <a:solidFill>
                  <a:srgbClr val="0000FF"/>
                </a:solidFill>
              </a:rPr>
              <a:t>[INSERT NAME]</a:t>
            </a:r>
          </a:p>
          <a:p>
            <a:pPr algn="ctr"/>
            <a:r>
              <a:rPr lang="en-US" altLang="en-US" sz="1000" b="1" u="sng">
                <a:solidFill>
                  <a:srgbClr val="0000FF"/>
                </a:solidFill>
              </a:rPr>
              <a:t>[INSERT FUNCTION]</a:t>
            </a:r>
          </a:p>
        </p:txBody>
      </p:sp>
      <p:sp>
        <p:nvSpPr>
          <p:cNvPr id="985095" name="Rectangle 7"/>
          <p:cNvSpPr>
            <a:spLocks noChangeArrowheads="1"/>
          </p:cNvSpPr>
          <p:nvPr/>
        </p:nvSpPr>
        <p:spPr bwMode="auto">
          <a:xfrm>
            <a:off x="1844675" y="3178175"/>
            <a:ext cx="1571625" cy="4794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000" b="1" u="sng">
                <a:solidFill>
                  <a:srgbClr val="0000FF"/>
                </a:solidFill>
              </a:rPr>
              <a:t>[INSERT NAME]</a:t>
            </a:r>
          </a:p>
          <a:p>
            <a:pPr algn="ctr"/>
            <a:r>
              <a:rPr lang="en-US" altLang="en-US" sz="1000" b="1" u="sng">
                <a:solidFill>
                  <a:srgbClr val="0000FF"/>
                </a:solidFill>
              </a:rPr>
              <a:t>[INSERT FUNCTION]</a:t>
            </a:r>
          </a:p>
        </p:txBody>
      </p:sp>
      <p:sp>
        <p:nvSpPr>
          <p:cNvPr id="985096" name="Rectangle 8"/>
          <p:cNvSpPr>
            <a:spLocks noChangeArrowheads="1"/>
          </p:cNvSpPr>
          <p:nvPr/>
        </p:nvSpPr>
        <p:spPr bwMode="auto">
          <a:xfrm>
            <a:off x="5962650" y="3254375"/>
            <a:ext cx="1444625" cy="47942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000" b="1" u="sng">
                <a:solidFill>
                  <a:srgbClr val="0000FF"/>
                </a:solidFill>
              </a:rPr>
              <a:t>[INSERT NAME]</a:t>
            </a:r>
          </a:p>
          <a:p>
            <a:pPr algn="ctr"/>
            <a:r>
              <a:rPr lang="en-US" altLang="en-US" sz="1000" b="1" u="sng">
                <a:solidFill>
                  <a:srgbClr val="0000FF"/>
                </a:solidFill>
              </a:rPr>
              <a:t>[INSERT FUNCTION]</a:t>
            </a:r>
          </a:p>
        </p:txBody>
      </p:sp>
      <p:sp>
        <p:nvSpPr>
          <p:cNvPr id="985097" name="Rectangle 9"/>
          <p:cNvSpPr>
            <a:spLocks noChangeArrowheads="1"/>
          </p:cNvSpPr>
          <p:nvPr/>
        </p:nvSpPr>
        <p:spPr bwMode="auto">
          <a:xfrm>
            <a:off x="1676400" y="4191000"/>
            <a:ext cx="1901825" cy="685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200" b="1" u="sng">
                <a:solidFill>
                  <a:srgbClr val="0000FF"/>
                </a:solidFill>
              </a:rPr>
              <a:t>[INSERT PROCESS </a:t>
            </a:r>
          </a:p>
          <a:p>
            <a:pPr algn="ctr"/>
            <a:r>
              <a:rPr lang="en-US" altLang="en-US" sz="1200" b="1" u="sng">
                <a:solidFill>
                  <a:srgbClr val="0000FF"/>
                </a:solidFill>
              </a:rPr>
              <a:t>EXECUTION OFFICE</a:t>
            </a:r>
          </a:p>
          <a:p>
            <a:pPr algn="ctr"/>
            <a:r>
              <a:rPr lang="en-US" altLang="en-US" sz="1200" b="1" u="sng">
                <a:solidFill>
                  <a:srgbClr val="0000FF"/>
                </a:solidFill>
              </a:rPr>
              <a:t>FUNCTION &amp; FTEs]</a:t>
            </a:r>
          </a:p>
        </p:txBody>
      </p:sp>
      <p:sp>
        <p:nvSpPr>
          <p:cNvPr id="985098" name="Line 10"/>
          <p:cNvSpPr>
            <a:spLocks noChangeShapeType="1"/>
          </p:cNvSpPr>
          <p:nvPr/>
        </p:nvSpPr>
        <p:spPr bwMode="auto">
          <a:xfrm>
            <a:off x="446088" y="2036763"/>
            <a:ext cx="8274050" cy="0"/>
          </a:xfrm>
          <a:prstGeom prst="line">
            <a:avLst/>
          </a:prstGeom>
          <a:noFill/>
          <a:ln w="952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5099" name="Text Box 11"/>
          <p:cNvSpPr txBox="1">
            <a:spLocks noChangeArrowheads="1"/>
          </p:cNvSpPr>
          <p:nvPr/>
        </p:nvSpPr>
        <p:spPr bwMode="auto">
          <a:xfrm>
            <a:off x="363538" y="2782888"/>
            <a:ext cx="996950" cy="8223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1200" b="1" i="1">
                <a:solidFill>
                  <a:srgbClr val="003366"/>
                </a:solidFill>
              </a:rPr>
              <a:t>Process</a:t>
            </a:r>
          </a:p>
          <a:p>
            <a:pPr algn="ctr"/>
            <a:r>
              <a:rPr lang="en-US" altLang="en-US" sz="1200" b="1" i="1">
                <a:solidFill>
                  <a:srgbClr val="003366"/>
                </a:solidFill>
              </a:rPr>
              <a:t>Executive</a:t>
            </a:r>
          </a:p>
          <a:p>
            <a:pPr algn="ctr"/>
            <a:r>
              <a:rPr lang="en-US" altLang="en-US" sz="1200" b="1" i="1">
                <a:solidFill>
                  <a:srgbClr val="003366"/>
                </a:solidFill>
              </a:rPr>
              <a:t>Leadership</a:t>
            </a:r>
          </a:p>
          <a:p>
            <a:pPr algn="ctr"/>
            <a:r>
              <a:rPr lang="en-US" altLang="en-US" sz="1200" b="1" i="1">
                <a:solidFill>
                  <a:srgbClr val="003366"/>
                </a:solidFill>
              </a:rPr>
              <a:t>Team</a:t>
            </a:r>
          </a:p>
        </p:txBody>
      </p:sp>
      <p:cxnSp>
        <p:nvCxnSpPr>
          <p:cNvPr id="985100" name="AutoShape 12"/>
          <p:cNvCxnSpPr>
            <a:cxnSpLocks noChangeShapeType="1"/>
            <a:stCxn id="985092" idx="2"/>
            <a:endCxn id="985091" idx="0"/>
          </p:cNvCxnSpPr>
          <p:nvPr/>
        </p:nvCxnSpPr>
        <p:spPr bwMode="auto">
          <a:xfrm rot="5400000">
            <a:off x="4423569" y="1812132"/>
            <a:ext cx="642937" cy="0"/>
          </a:xfrm>
          <a:prstGeom prst="straightConnector1">
            <a:avLst/>
          </a:prstGeom>
          <a:noFill/>
          <a:ln w="19050">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5101" name="AutoShape 13"/>
          <p:cNvCxnSpPr>
            <a:cxnSpLocks noChangeShapeType="1"/>
            <a:stCxn id="985092" idx="2"/>
            <a:endCxn id="985090" idx="0"/>
          </p:cNvCxnSpPr>
          <p:nvPr/>
        </p:nvCxnSpPr>
        <p:spPr bwMode="auto">
          <a:xfrm rot="5400000">
            <a:off x="3280569" y="840582"/>
            <a:ext cx="814387" cy="2114550"/>
          </a:xfrm>
          <a:prstGeom prst="bentConnector3">
            <a:avLst>
              <a:gd name="adj1" fmla="val 49903"/>
            </a:avLst>
          </a:prstGeom>
          <a:noFill/>
          <a:ln w="19050">
            <a:solidFill>
              <a:srgbClr val="3333FF"/>
            </a:solidFill>
            <a:prstDash val="dash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5102" name="AutoShape 14"/>
          <p:cNvCxnSpPr>
            <a:cxnSpLocks noChangeShapeType="1"/>
            <a:stCxn id="985092" idx="2"/>
            <a:endCxn id="985093" idx="0"/>
          </p:cNvCxnSpPr>
          <p:nvPr/>
        </p:nvCxnSpPr>
        <p:spPr bwMode="auto">
          <a:xfrm rot="16200000" flipH="1">
            <a:off x="5307807" y="927894"/>
            <a:ext cx="814387" cy="1939925"/>
          </a:xfrm>
          <a:prstGeom prst="bentConnector3">
            <a:avLst>
              <a:gd name="adj1" fmla="val 49903"/>
            </a:avLst>
          </a:prstGeom>
          <a:noFill/>
          <a:ln w="19050">
            <a:solidFill>
              <a:srgbClr val="3333FF"/>
            </a:solidFill>
            <a:prstDash val="dash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5103" name="AutoShape 15"/>
          <p:cNvCxnSpPr>
            <a:cxnSpLocks noChangeShapeType="1"/>
            <a:stCxn id="985090" idx="2"/>
            <a:endCxn id="985095" idx="0"/>
          </p:cNvCxnSpPr>
          <p:nvPr/>
        </p:nvCxnSpPr>
        <p:spPr bwMode="auto">
          <a:xfrm rot="5400000">
            <a:off x="2413000" y="2960688"/>
            <a:ext cx="434975" cy="0"/>
          </a:xfrm>
          <a:prstGeom prst="straightConnector1">
            <a:avLst/>
          </a:prstGeom>
          <a:noFill/>
          <a:ln w="19050">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5104" name="AutoShape 16"/>
          <p:cNvCxnSpPr>
            <a:cxnSpLocks noChangeShapeType="1"/>
            <a:stCxn id="985091" idx="2"/>
            <a:endCxn id="985094" idx="0"/>
          </p:cNvCxnSpPr>
          <p:nvPr/>
        </p:nvCxnSpPr>
        <p:spPr bwMode="auto">
          <a:xfrm rot="5400000">
            <a:off x="4610894" y="2990057"/>
            <a:ext cx="268287" cy="0"/>
          </a:xfrm>
          <a:prstGeom prst="straightConnector1">
            <a:avLst/>
          </a:prstGeom>
          <a:noFill/>
          <a:ln w="19050">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5105" name="AutoShape 17"/>
          <p:cNvCxnSpPr>
            <a:cxnSpLocks noChangeShapeType="1"/>
            <a:stCxn id="985093" idx="2"/>
            <a:endCxn id="985096" idx="0"/>
          </p:cNvCxnSpPr>
          <p:nvPr/>
        </p:nvCxnSpPr>
        <p:spPr bwMode="auto">
          <a:xfrm rot="5400000">
            <a:off x="6505575" y="3074988"/>
            <a:ext cx="358775" cy="0"/>
          </a:xfrm>
          <a:prstGeom prst="straightConnector1">
            <a:avLst/>
          </a:prstGeom>
          <a:noFill/>
          <a:ln w="19050">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85106" name="Text Box 18"/>
          <p:cNvSpPr txBox="1">
            <a:spLocks noChangeArrowheads="1"/>
          </p:cNvSpPr>
          <p:nvPr/>
        </p:nvSpPr>
        <p:spPr bwMode="auto">
          <a:xfrm>
            <a:off x="304800" y="4568825"/>
            <a:ext cx="914400" cy="1004888"/>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endParaRPr lang="en-US" altLang="en-US" sz="1200" b="1" i="1">
              <a:solidFill>
                <a:srgbClr val="003366"/>
              </a:solidFill>
            </a:endParaRPr>
          </a:p>
          <a:p>
            <a:pPr algn="ctr"/>
            <a:r>
              <a:rPr lang="en-US" altLang="en-US" sz="1200" b="1" i="1">
                <a:solidFill>
                  <a:srgbClr val="003366"/>
                </a:solidFill>
              </a:rPr>
              <a:t>Process</a:t>
            </a:r>
          </a:p>
          <a:p>
            <a:pPr algn="ctr"/>
            <a:r>
              <a:rPr lang="en-US" altLang="en-US" sz="1200" b="1" i="1">
                <a:solidFill>
                  <a:srgbClr val="003366"/>
                </a:solidFill>
              </a:rPr>
              <a:t>Execution</a:t>
            </a:r>
          </a:p>
          <a:p>
            <a:pPr algn="ctr"/>
            <a:r>
              <a:rPr lang="en-US" altLang="en-US" sz="1200" b="1" i="1">
                <a:solidFill>
                  <a:srgbClr val="003366"/>
                </a:solidFill>
              </a:rPr>
              <a:t>Office/</a:t>
            </a:r>
          </a:p>
          <a:p>
            <a:pPr algn="ctr"/>
            <a:r>
              <a:rPr lang="en-US" altLang="en-US" sz="1200" b="1" i="1">
                <a:solidFill>
                  <a:srgbClr val="003366"/>
                </a:solidFill>
              </a:rPr>
              <a:t>Functions</a:t>
            </a:r>
          </a:p>
        </p:txBody>
      </p:sp>
      <p:sp>
        <p:nvSpPr>
          <p:cNvPr id="985107" name="Line 19"/>
          <p:cNvSpPr>
            <a:spLocks noChangeShapeType="1"/>
          </p:cNvSpPr>
          <p:nvPr/>
        </p:nvSpPr>
        <p:spPr bwMode="auto">
          <a:xfrm>
            <a:off x="446088" y="6426200"/>
            <a:ext cx="8274050" cy="0"/>
          </a:xfrm>
          <a:prstGeom prst="line">
            <a:avLst/>
          </a:prstGeom>
          <a:noFill/>
          <a:ln w="952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5108" name="Line 20"/>
          <p:cNvSpPr>
            <a:spLocks noChangeShapeType="1"/>
          </p:cNvSpPr>
          <p:nvPr/>
        </p:nvSpPr>
        <p:spPr bwMode="auto">
          <a:xfrm>
            <a:off x="446088" y="4194175"/>
            <a:ext cx="8274050" cy="0"/>
          </a:xfrm>
          <a:prstGeom prst="line">
            <a:avLst/>
          </a:prstGeom>
          <a:noFill/>
          <a:ln w="952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985109" name="Group 21"/>
          <p:cNvGrpSpPr>
            <a:grpSpLocks/>
          </p:cNvGrpSpPr>
          <p:nvPr/>
        </p:nvGrpSpPr>
        <p:grpSpPr bwMode="auto">
          <a:xfrm>
            <a:off x="4022725" y="4208463"/>
            <a:ext cx="1444625" cy="1125537"/>
            <a:chOff x="2534" y="2763"/>
            <a:chExt cx="910" cy="949"/>
          </a:xfrm>
        </p:grpSpPr>
        <p:sp>
          <p:nvSpPr>
            <p:cNvPr id="985110" name="Rectangle 22"/>
            <p:cNvSpPr>
              <a:spLocks noChangeArrowheads="1"/>
            </p:cNvSpPr>
            <p:nvPr/>
          </p:nvSpPr>
          <p:spPr bwMode="auto">
            <a:xfrm>
              <a:off x="2534" y="2763"/>
              <a:ext cx="910" cy="45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200" b="1" u="sng">
                  <a:solidFill>
                    <a:srgbClr val="0000FF"/>
                  </a:solidFill>
                </a:rPr>
                <a:t>[INSERT </a:t>
              </a:r>
            </a:p>
            <a:p>
              <a:pPr algn="ctr"/>
              <a:r>
                <a:rPr lang="en-US" altLang="en-US" sz="1200" b="1" u="sng">
                  <a:solidFill>
                    <a:srgbClr val="0000FF"/>
                  </a:solidFill>
                </a:rPr>
                <a:t>FUNCTIONS]</a:t>
              </a:r>
            </a:p>
          </p:txBody>
        </p:sp>
        <p:sp>
          <p:nvSpPr>
            <p:cNvPr id="985111" name="Rectangle 23"/>
            <p:cNvSpPr>
              <a:spLocks noChangeArrowheads="1"/>
            </p:cNvSpPr>
            <p:nvPr/>
          </p:nvSpPr>
          <p:spPr bwMode="auto">
            <a:xfrm>
              <a:off x="2534" y="3257"/>
              <a:ext cx="910" cy="45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200" b="1" u="sng">
                  <a:solidFill>
                    <a:srgbClr val="0000FF"/>
                  </a:solidFill>
                </a:rPr>
                <a:t>[INSERT </a:t>
              </a:r>
            </a:p>
            <a:p>
              <a:pPr algn="ctr"/>
              <a:r>
                <a:rPr lang="en-US" altLang="en-US" sz="1200" b="1" u="sng">
                  <a:solidFill>
                    <a:srgbClr val="0000FF"/>
                  </a:solidFill>
                </a:rPr>
                <a:t>FUNCTIONS]</a:t>
              </a:r>
            </a:p>
          </p:txBody>
        </p:sp>
      </p:grpSp>
      <p:sp>
        <p:nvSpPr>
          <p:cNvPr id="985112" name="Rectangle 24"/>
          <p:cNvSpPr>
            <a:spLocks noChangeArrowheads="1"/>
          </p:cNvSpPr>
          <p:nvPr/>
        </p:nvSpPr>
        <p:spPr bwMode="auto">
          <a:xfrm>
            <a:off x="5962650" y="4778375"/>
            <a:ext cx="1444625" cy="40322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r>
              <a:rPr lang="en-US" altLang="en-US" sz="1200" b="1" u="sng">
                <a:solidFill>
                  <a:srgbClr val="0000FF"/>
                </a:solidFill>
              </a:rPr>
              <a:t>[INSERT </a:t>
            </a:r>
          </a:p>
          <a:p>
            <a:pPr algn="ctr"/>
            <a:r>
              <a:rPr lang="en-US" altLang="en-US" sz="1200" b="1" u="sng">
                <a:solidFill>
                  <a:srgbClr val="0000FF"/>
                </a:solidFill>
              </a:rPr>
              <a:t>FUNCTIONS]</a:t>
            </a:r>
          </a:p>
        </p:txBody>
      </p:sp>
      <p:cxnSp>
        <p:nvCxnSpPr>
          <p:cNvPr id="985113" name="AutoShape 25"/>
          <p:cNvCxnSpPr>
            <a:cxnSpLocks noChangeShapeType="1"/>
            <a:stCxn id="985095" idx="2"/>
            <a:endCxn id="985097" idx="0"/>
          </p:cNvCxnSpPr>
          <p:nvPr/>
        </p:nvCxnSpPr>
        <p:spPr bwMode="auto">
          <a:xfrm rot="5400000">
            <a:off x="2362201" y="3922712"/>
            <a:ext cx="533400" cy="3175"/>
          </a:xfrm>
          <a:prstGeom prst="bentConnector3">
            <a:avLst>
              <a:gd name="adj1" fmla="val 50000"/>
            </a:avLst>
          </a:prstGeom>
          <a:noFill/>
          <a:ln w="19050">
            <a:solidFill>
              <a:srgbClr val="3333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5114" name="AutoShape 26"/>
          <p:cNvCxnSpPr>
            <a:cxnSpLocks noChangeShapeType="1"/>
            <a:stCxn id="985094" idx="2"/>
            <a:endCxn id="985110" idx="0"/>
          </p:cNvCxnSpPr>
          <p:nvPr/>
        </p:nvCxnSpPr>
        <p:spPr bwMode="auto">
          <a:xfrm rot="5400000">
            <a:off x="4469606" y="3933032"/>
            <a:ext cx="550863" cy="0"/>
          </a:xfrm>
          <a:prstGeom prst="straightConnector1">
            <a:avLst/>
          </a:prstGeom>
          <a:noFill/>
          <a:ln w="19050">
            <a:solidFill>
              <a:srgbClr val="3333FF"/>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85115" name="AutoShape 27"/>
          <p:cNvCxnSpPr>
            <a:cxnSpLocks noChangeShapeType="1"/>
            <a:stCxn id="985096" idx="2"/>
            <a:endCxn id="985112" idx="0"/>
          </p:cNvCxnSpPr>
          <p:nvPr/>
        </p:nvCxnSpPr>
        <p:spPr bwMode="auto">
          <a:xfrm rot="5400000">
            <a:off x="6162675" y="4256088"/>
            <a:ext cx="1044575" cy="0"/>
          </a:xfrm>
          <a:prstGeom prst="straightConnector1">
            <a:avLst/>
          </a:prstGeom>
          <a:noFill/>
          <a:ln w="19050">
            <a:solidFill>
              <a:srgbClr val="3333FF"/>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85116" name="Text Box 28"/>
          <p:cNvSpPr txBox="1">
            <a:spLocks noChangeArrowheads="1"/>
          </p:cNvSpPr>
          <p:nvPr/>
        </p:nvSpPr>
        <p:spPr bwMode="auto">
          <a:xfrm>
            <a:off x="1011238" y="5197475"/>
            <a:ext cx="2836862" cy="7016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buFontTx/>
              <a:buChar char="•"/>
            </a:pPr>
            <a:r>
              <a:rPr lang="en-US" altLang="en-US" sz="1000" b="1" i="1">
                <a:solidFill>
                  <a:srgbClr val="003366"/>
                </a:solidFill>
              </a:rPr>
              <a:t>Coordinate process </a:t>
            </a:r>
            <a:r>
              <a:rPr lang="en-US" altLang="en-US" sz="1000" b="1">
                <a:solidFill>
                  <a:srgbClr val="0000FF"/>
                </a:solidFill>
              </a:rPr>
              <a:t>[IF APPLICABLE]</a:t>
            </a:r>
          </a:p>
          <a:p>
            <a:pPr algn="ctr">
              <a:buFontTx/>
              <a:buChar char="•"/>
            </a:pPr>
            <a:r>
              <a:rPr lang="en-US" altLang="en-US" sz="1000" b="1" i="1">
                <a:solidFill>
                  <a:srgbClr val="003366"/>
                </a:solidFill>
              </a:rPr>
              <a:t>Update information </a:t>
            </a:r>
            <a:r>
              <a:rPr lang="en-US" altLang="en-US" sz="1000" b="1" u="sng">
                <a:solidFill>
                  <a:srgbClr val="0000FF"/>
                </a:solidFill>
              </a:rPr>
              <a:t>[INSERT SPECIFICS]</a:t>
            </a:r>
          </a:p>
          <a:p>
            <a:pPr algn="ctr">
              <a:buFontTx/>
              <a:buChar char="•"/>
            </a:pPr>
            <a:r>
              <a:rPr lang="en-US" altLang="en-US" sz="1000" b="1" i="1">
                <a:solidFill>
                  <a:srgbClr val="003366"/>
                </a:solidFill>
              </a:rPr>
              <a:t>Publish information</a:t>
            </a:r>
            <a:r>
              <a:rPr lang="en-US" altLang="en-US" sz="1000" b="1" i="1"/>
              <a:t> </a:t>
            </a:r>
            <a:r>
              <a:rPr lang="en-US" altLang="en-US" sz="1000" b="1" u="sng">
                <a:solidFill>
                  <a:srgbClr val="0000FF"/>
                </a:solidFill>
              </a:rPr>
              <a:t>[INSERT FREQUENCY]</a:t>
            </a:r>
            <a:endParaRPr lang="en-US" altLang="en-US" sz="1000" b="1">
              <a:solidFill>
                <a:srgbClr val="0000FF"/>
              </a:solidFill>
            </a:endParaRPr>
          </a:p>
          <a:p>
            <a:pPr algn="ctr">
              <a:buFontTx/>
              <a:buChar char="•"/>
            </a:pPr>
            <a:r>
              <a:rPr lang="en-US" altLang="en-US" sz="1000" b="1" i="1">
                <a:solidFill>
                  <a:srgbClr val="003366"/>
                </a:solidFill>
              </a:rPr>
              <a:t>Collect/publish process metrics</a:t>
            </a:r>
            <a:endParaRPr lang="en-US" altLang="en-US" sz="1000" b="1" i="1"/>
          </a:p>
        </p:txBody>
      </p:sp>
      <p:sp>
        <p:nvSpPr>
          <p:cNvPr id="985117" name="Text Box 29"/>
          <p:cNvSpPr txBox="1">
            <a:spLocks noChangeArrowheads="1"/>
          </p:cNvSpPr>
          <p:nvPr/>
        </p:nvSpPr>
        <p:spPr bwMode="auto">
          <a:xfrm>
            <a:off x="4116388" y="5410200"/>
            <a:ext cx="4570412"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buFontTx/>
              <a:buChar char="•"/>
            </a:pPr>
            <a:r>
              <a:rPr lang="en-US" altLang="en-US" sz="1200" b="1" i="1">
                <a:solidFill>
                  <a:srgbClr val="003366"/>
                </a:solidFill>
              </a:rPr>
              <a:t>Provide updated information to PEO </a:t>
            </a:r>
            <a:r>
              <a:rPr lang="en-US" altLang="en-US" sz="1200" b="1" u="sng">
                <a:solidFill>
                  <a:srgbClr val="0000FF"/>
                </a:solidFill>
              </a:rPr>
              <a:t>[INSERT FREQUENCY]</a:t>
            </a:r>
            <a:endParaRPr lang="en-US" altLang="en-US" sz="1200" b="1">
              <a:solidFill>
                <a:srgbClr val="0000FF"/>
              </a:solidFill>
            </a:endParaRPr>
          </a:p>
          <a:p>
            <a:pPr algn="ctr"/>
            <a:r>
              <a:rPr lang="en-US" altLang="en-US" sz="1200" b="1" i="1">
                <a:solidFill>
                  <a:srgbClr val="003366"/>
                </a:solidFill>
              </a:rPr>
              <a:t>(~</a:t>
            </a:r>
            <a:r>
              <a:rPr lang="en-US" altLang="en-US" sz="1200" b="1" i="1" u="sng">
                <a:solidFill>
                  <a:srgbClr val="003366"/>
                </a:solidFill>
              </a:rPr>
              <a:t>X</a:t>
            </a:r>
            <a:r>
              <a:rPr lang="en-US" altLang="en-US" sz="1200" b="1" i="1">
                <a:solidFill>
                  <a:srgbClr val="003366"/>
                </a:solidFill>
              </a:rPr>
              <a:t> users in </a:t>
            </a:r>
            <a:r>
              <a:rPr lang="en-US" altLang="en-US" sz="1200" b="1" i="1" u="sng">
                <a:solidFill>
                  <a:srgbClr val="003366"/>
                </a:solidFill>
              </a:rPr>
              <a:t>Y</a:t>
            </a:r>
            <a:r>
              <a:rPr lang="en-US" altLang="en-US" sz="1200" b="1" i="1">
                <a:solidFill>
                  <a:srgbClr val="003366"/>
                </a:solidFill>
              </a:rPr>
              <a:t> locations globally)</a:t>
            </a:r>
          </a:p>
        </p:txBody>
      </p:sp>
      <p:sp>
        <p:nvSpPr>
          <p:cNvPr id="985118" name="Text Box 30"/>
          <p:cNvSpPr txBox="1">
            <a:spLocks noChangeArrowheads="1"/>
          </p:cNvSpPr>
          <p:nvPr/>
        </p:nvSpPr>
        <p:spPr bwMode="auto">
          <a:xfrm>
            <a:off x="7519988" y="1223963"/>
            <a:ext cx="1466850" cy="17351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buFontTx/>
              <a:buChar char="•"/>
            </a:pPr>
            <a:r>
              <a:rPr lang="en-US" altLang="en-US" sz="1200" b="1" i="1">
                <a:solidFill>
                  <a:srgbClr val="003366"/>
                </a:solidFill>
              </a:rPr>
              <a:t>Monitor process </a:t>
            </a:r>
          </a:p>
          <a:p>
            <a:pPr algn="ctr"/>
            <a:r>
              <a:rPr lang="en-US" altLang="en-US" sz="1200" b="1" i="1">
                <a:solidFill>
                  <a:srgbClr val="003366"/>
                </a:solidFill>
              </a:rPr>
              <a:t>performance</a:t>
            </a:r>
          </a:p>
          <a:p>
            <a:pPr algn="ctr"/>
            <a:endParaRPr lang="en-US" altLang="en-US" sz="1200" b="1" i="1">
              <a:solidFill>
                <a:srgbClr val="003366"/>
              </a:solidFill>
            </a:endParaRPr>
          </a:p>
          <a:p>
            <a:pPr algn="ctr">
              <a:buFontTx/>
              <a:buChar char="•"/>
            </a:pPr>
            <a:r>
              <a:rPr lang="en-US" altLang="en-US" sz="1200" b="1" i="1">
                <a:solidFill>
                  <a:srgbClr val="003366"/>
                </a:solidFill>
              </a:rPr>
              <a:t>Ensure process </a:t>
            </a:r>
          </a:p>
          <a:p>
            <a:pPr algn="ctr"/>
            <a:r>
              <a:rPr lang="en-US" altLang="en-US" sz="1200" b="1" i="1">
                <a:solidFill>
                  <a:srgbClr val="003366"/>
                </a:solidFill>
              </a:rPr>
              <a:t>compliance</a:t>
            </a:r>
          </a:p>
          <a:p>
            <a:pPr algn="ctr"/>
            <a:endParaRPr lang="en-US" altLang="en-US" sz="1200" b="1" i="1">
              <a:solidFill>
                <a:srgbClr val="003366"/>
              </a:solidFill>
            </a:endParaRPr>
          </a:p>
          <a:p>
            <a:pPr algn="ctr">
              <a:buFontTx/>
              <a:buChar char="•"/>
            </a:pPr>
            <a:r>
              <a:rPr lang="en-US" altLang="en-US" sz="1200" b="1" i="1">
                <a:solidFill>
                  <a:srgbClr val="003366"/>
                </a:solidFill>
              </a:rPr>
              <a:t>Continually</a:t>
            </a:r>
          </a:p>
          <a:p>
            <a:pPr algn="ctr"/>
            <a:r>
              <a:rPr lang="en-US" altLang="en-US" sz="1200" b="1" i="1">
                <a:solidFill>
                  <a:srgbClr val="003366"/>
                </a:solidFill>
              </a:rPr>
              <a:t>improve </a:t>
            </a:r>
          </a:p>
          <a:p>
            <a:pPr algn="ctr"/>
            <a:r>
              <a:rPr lang="en-US" altLang="en-US" sz="1200" b="1" i="1">
                <a:solidFill>
                  <a:srgbClr val="003366"/>
                </a:solidFill>
              </a:rPr>
              <a:t>the process</a:t>
            </a:r>
          </a:p>
        </p:txBody>
      </p:sp>
      <p:grpSp>
        <p:nvGrpSpPr>
          <p:cNvPr id="985119" name="Group 31"/>
          <p:cNvGrpSpPr>
            <a:grpSpLocks/>
          </p:cNvGrpSpPr>
          <p:nvPr/>
        </p:nvGrpSpPr>
        <p:grpSpPr bwMode="auto">
          <a:xfrm>
            <a:off x="111125" y="3605213"/>
            <a:ext cx="1508125" cy="1100137"/>
            <a:chOff x="281" y="683"/>
            <a:chExt cx="950" cy="693"/>
          </a:xfrm>
        </p:grpSpPr>
        <p:sp>
          <p:nvSpPr>
            <p:cNvPr id="985120" name="Text Box 32"/>
            <p:cNvSpPr txBox="1">
              <a:spLocks noChangeArrowheads="1"/>
            </p:cNvSpPr>
            <p:nvPr/>
          </p:nvSpPr>
          <p:spPr bwMode="auto">
            <a:xfrm>
              <a:off x="343" y="736"/>
              <a:ext cx="551" cy="46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1400" b="1" i="1">
                  <a:solidFill>
                    <a:srgbClr val="3333FF"/>
                  </a:solidFill>
                </a:rPr>
                <a:t>Global </a:t>
              </a:r>
            </a:p>
            <a:p>
              <a:pPr algn="ctr"/>
              <a:r>
                <a:rPr lang="en-US" altLang="en-US" sz="1400" b="1" i="1">
                  <a:solidFill>
                    <a:srgbClr val="3333FF"/>
                  </a:solidFill>
                </a:rPr>
                <a:t>Process</a:t>
              </a:r>
            </a:p>
            <a:p>
              <a:pPr algn="ctr"/>
              <a:r>
                <a:rPr lang="en-US" altLang="en-US" sz="1400" b="1" i="1">
                  <a:solidFill>
                    <a:srgbClr val="3333FF"/>
                  </a:solidFill>
                </a:rPr>
                <a:t>Leader</a:t>
              </a:r>
            </a:p>
          </p:txBody>
        </p:sp>
        <p:sp>
          <p:nvSpPr>
            <p:cNvPr id="985121" name="AutoShape 33"/>
            <p:cNvSpPr>
              <a:spLocks noChangeArrowheads="1"/>
            </p:cNvSpPr>
            <p:nvPr/>
          </p:nvSpPr>
          <p:spPr bwMode="auto">
            <a:xfrm>
              <a:off x="281" y="683"/>
              <a:ext cx="909" cy="693"/>
            </a:xfrm>
            <a:prstGeom prst="wedgeRectCallout">
              <a:avLst>
                <a:gd name="adj1" fmla="val 100713"/>
                <a:gd name="adj2" fmla="val -4546"/>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en-US" altLang="en-US" sz="900"/>
            </a:p>
          </p:txBody>
        </p:sp>
        <p:sp>
          <p:nvSpPr>
            <p:cNvPr id="985122" name="Rectangle 34"/>
            <p:cNvSpPr>
              <a:spLocks noChangeArrowheads="1"/>
            </p:cNvSpPr>
            <p:nvPr/>
          </p:nvSpPr>
          <p:spPr bwMode="auto">
            <a:xfrm>
              <a:off x="281" y="691"/>
              <a:ext cx="950" cy="66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r>
                <a:rPr lang="en-US" altLang="en-US" sz="900"/>
                <a:t>Copy and paste process measures hierarchy from source file (e.g., ProVision, Visio, etc.) </a:t>
              </a:r>
            </a:p>
            <a:p>
              <a:r>
                <a:rPr lang="en-US" altLang="en-US" sz="900"/>
                <a:t>into template (resize to fit), or create hierarchy using text boxes and lines</a:t>
              </a:r>
            </a:p>
          </p:txBody>
        </p:sp>
      </p:grpSp>
      <p:sp>
        <p:nvSpPr>
          <p:cNvPr id="985123" name="AutoShape 35"/>
          <p:cNvSpPr>
            <a:spLocks noChangeArrowheads="1"/>
          </p:cNvSpPr>
          <p:nvPr/>
        </p:nvSpPr>
        <p:spPr bwMode="auto">
          <a:xfrm>
            <a:off x="7600950" y="4233863"/>
            <a:ext cx="1443038" cy="947737"/>
          </a:xfrm>
          <a:prstGeom prst="wedgeRectCallout">
            <a:avLst>
              <a:gd name="adj1" fmla="val -103796"/>
              <a:gd name="adj2" fmla="val -85847"/>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en-US" altLang="en-US" sz="900"/>
          </a:p>
        </p:txBody>
      </p:sp>
      <p:sp>
        <p:nvSpPr>
          <p:cNvPr id="985124" name="Rectangle 36"/>
          <p:cNvSpPr>
            <a:spLocks noChangeArrowheads="1"/>
          </p:cNvSpPr>
          <p:nvPr/>
        </p:nvSpPr>
        <p:spPr bwMode="auto">
          <a:xfrm>
            <a:off x="7567613" y="4394200"/>
            <a:ext cx="1576387" cy="7747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r>
              <a:rPr lang="en-US" altLang="en-US" sz="900"/>
              <a:t>Insert key process measures plan attributes </a:t>
            </a:r>
          </a:p>
          <a:p>
            <a:r>
              <a:rPr lang="en-US" altLang="en-US" sz="900" i="1">
                <a:solidFill>
                  <a:srgbClr val="800000"/>
                </a:solidFill>
              </a:rPr>
              <a:t>[red italics underlined text]</a:t>
            </a:r>
            <a:r>
              <a:rPr lang="en-US" altLang="en-US" sz="900">
                <a:solidFill>
                  <a:srgbClr val="800000"/>
                </a:solidFill>
              </a:rPr>
              <a:t> </a:t>
            </a:r>
          </a:p>
          <a:p>
            <a:r>
              <a:rPr lang="en-US" altLang="en-US" sz="900"/>
              <a:t>that are specific to your process</a:t>
            </a:r>
          </a:p>
        </p:txBody>
      </p:sp>
      <p:sp>
        <p:nvSpPr>
          <p:cNvPr id="985125" name="AutoShape 37"/>
          <p:cNvSpPr>
            <a:spLocks noChangeArrowheads="1"/>
          </p:cNvSpPr>
          <p:nvPr/>
        </p:nvSpPr>
        <p:spPr bwMode="auto">
          <a:xfrm>
            <a:off x="2286000" y="685800"/>
            <a:ext cx="1214438" cy="1100138"/>
          </a:xfrm>
          <a:prstGeom prst="wedgeRectCallout">
            <a:avLst>
              <a:gd name="adj1" fmla="val 67255"/>
              <a:gd name="adj2" fmla="val 12734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altLang="en-US" sz="1200"/>
              <a:t>Not intended </a:t>
            </a:r>
          </a:p>
          <a:p>
            <a:pPr algn="ctr"/>
            <a:r>
              <a:rPr lang="en-US" altLang="en-US" sz="1200"/>
              <a:t>to represent</a:t>
            </a:r>
          </a:p>
          <a:p>
            <a:pPr algn="ctr"/>
            <a:r>
              <a:rPr lang="en-US" altLang="en-US" sz="1200"/>
              <a:t>organizational</a:t>
            </a:r>
          </a:p>
          <a:p>
            <a:pPr algn="ctr"/>
            <a:r>
              <a:rPr lang="en-US" altLang="en-US" sz="1200"/>
              <a:t>structure, </a:t>
            </a:r>
          </a:p>
          <a:p>
            <a:pPr algn="ctr"/>
            <a:r>
              <a:rPr lang="en-US" altLang="en-US" sz="1200"/>
              <a:t>rather process </a:t>
            </a:r>
          </a:p>
          <a:p>
            <a:pPr algn="ctr"/>
            <a:r>
              <a:rPr lang="en-US" altLang="en-US" sz="1200"/>
              <a:t>mgmt roles</a:t>
            </a:r>
          </a:p>
        </p:txBody>
      </p:sp>
      <p:sp>
        <p:nvSpPr>
          <p:cNvPr id="985126" name="Text Box 38"/>
          <p:cNvSpPr txBox="1">
            <a:spLocks noChangeArrowheads="1"/>
          </p:cNvSpPr>
          <p:nvPr/>
        </p:nvSpPr>
        <p:spPr bwMode="auto">
          <a:xfrm>
            <a:off x="581025" y="1065213"/>
            <a:ext cx="860425" cy="639762"/>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1200" b="1" i="1">
                <a:solidFill>
                  <a:srgbClr val="003366"/>
                </a:solidFill>
              </a:rPr>
              <a:t>Business</a:t>
            </a:r>
          </a:p>
          <a:p>
            <a:pPr algn="ctr"/>
            <a:r>
              <a:rPr lang="en-US" altLang="en-US" sz="1200" b="1" i="1">
                <a:solidFill>
                  <a:srgbClr val="003366"/>
                </a:solidFill>
              </a:rPr>
              <a:t>Process</a:t>
            </a:r>
          </a:p>
          <a:p>
            <a:pPr algn="ctr"/>
            <a:r>
              <a:rPr lang="en-US" altLang="en-US" sz="1200" b="1" i="1">
                <a:solidFill>
                  <a:srgbClr val="003366"/>
                </a:solidFill>
              </a:rPr>
              <a:t>Owner</a:t>
            </a:r>
          </a:p>
        </p:txBody>
      </p:sp>
      <p:sp>
        <p:nvSpPr>
          <p:cNvPr id="985127" name="AutoShape 39"/>
          <p:cNvSpPr>
            <a:spLocks noChangeArrowheads="1"/>
          </p:cNvSpPr>
          <p:nvPr/>
        </p:nvSpPr>
        <p:spPr bwMode="auto">
          <a:xfrm>
            <a:off x="5875338" y="757238"/>
            <a:ext cx="1524000" cy="1100137"/>
          </a:xfrm>
          <a:prstGeom prst="wedgeRectCallout">
            <a:avLst>
              <a:gd name="adj1" fmla="val -113125"/>
              <a:gd name="adj2" fmla="val 59958"/>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altLang="en-US" sz="1200"/>
              <a:t>Owner and </a:t>
            </a:r>
          </a:p>
          <a:p>
            <a:pPr algn="ctr"/>
            <a:r>
              <a:rPr lang="en-US" altLang="en-US" sz="1200"/>
              <a:t>Leadership </a:t>
            </a:r>
          </a:p>
          <a:p>
            <a:pPr algn="ctr"/>
            <a:r>
              <a:rPr lang="en-US" altLang="en-US" sz="1200"/>
              <a:t>Team should have </a:t>
            </a:r>
          </a:p>
          <a:p>
            <a:pPr algn="ctr"/>
            <a:r>
              <a:rPr lang="en-US" altLang="en-US" sz="1200"/>
              <a:t>global </a:t>
            </a:r>
          </a:p>
          <a:p>
            <a:pPr algn="ctr"/>
            <a:r>
              <a:rPr lang="en-US" altLang="en-US" sz="1200"/>
              <a:t>representation</a:t>
            </a:r>
          </a:p>
          <a:p>
            <a:pPr algn="ctr"/>
            <a:r>
              <a:rPr lang="en-US" altLang="en-US" sz="1200"/>
              <a:t>(for global processes)</a:t>
            </a:r>
          </a:p>
        </p:txBody>
      </p:sp>
      <p:sp>
        <p:nvSpPr>
          <p:cNvPr id="985128" name="Rectangle 40"/>
          <p:cNvSpPr>
            <a:spLocks noGrp="1" noChangeArrowheads="1"/>
          </p:cNvSpPr>
          <p:nvPr>
            <p:ph type="title"/>
          </p:nvPr>
        </p:nvSpPr>
        <p:spPr>
          <a:xfrm>
            <a:off x="685800" y="131763"/>
            <a:ext cx="7858125" cy="858837"/>
          </a:xfrm>
        </p:spPr>
        <p:txBody>
          <a:bodyPr/>
          <a:lstStyle/>
          <a:p>
            <a:r>
              <a:rPr lang="en-US" altLang="en-US"/>
              <a:t>Process Management Hierarchy Template (Optional)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138" name="Rectangle 2"/>
          <p:cNvSpPr>
            <a:spLocks noChangeArrowheads="1"/>
          </p:cNvSpPr>
          <p:nvPr/>
        </p:nvSpPr>
        <p:spPr bwMode="auto">
          <a:xfrm>
            <a:off x="2573338" y="5624513"/>
            <a:ext cx="231775" cy="115887"/>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139" name="Rectangle 3"/>
          <p:cNvSpPr>
            <a:spLocks noChangeArrowheads="1"/>
          </p:cNvSpPr>
          <p:nvPr/>
        </p:nvSpPr>
        <p:spPr bwMode="auto">
          <a:xfrm>
            <a:off x="3489325" y="5610225"/>
            <a:ext cx="231775" cy="115888"/>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140" name="Rectangle 4"/>
          <p:cNvSpPr>
            <a:spLocks noChangeArrowheads="1"/>
          </p:cNvSpPr>
          <p:nvPr/>
        </p:nvSpPr>
        <p:spPr bwMode="auto">
          <a:xfrm>
            <a:off x="2824163" y="5807075"/>
            <a:ext cx="231775" cy="115888"/>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141" name="Rectangle 5"/>
          <p:cNvSpPr>
            <a:spLocks noChangeArrowheads="1"/>
          </p:cNvSpPr>
          <p:nvPr/>
        </p:nvSpPr>
        <p:spPr bwMode="auto">
          <a:xfrm>
            <a:off x="1660525" y="5624513"/>
            <a:ext cx="231775" cy="115887"/>
          </a:xfrm>
          <a:prstGeom prst="rect">
            <a:avLst/>
          </a:prstGeom>
          <a:solidFill>
            <a:srgbClr val="00007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142" name="Text Box 6"/>
          <p:cNvSpPr txBox="1">
            <a:spLocks noChangeArrowheads="1"/>
          </p:cNvSpPr>
          <p:nvPr/>
        </p:nvSpPr>
        <p:spPr bwMode="auto">
          <a:xfrm>
            <a:off x="1885950" y="5576888"/>
            <a:ext cx="73977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latin typeface="Arial" panose="020B0604020202020204" pitchFamily="34" charset="0"/>
              </a:rPr>
              <a:t>Plan/Define</a:t>
            </a:r>
          </a:p>
        </p:txBody>
      </p:sp>
      <p:sp>
        <p:nvSpPr>
          <p:cNvPr id="987143" name="Text Box 7"/>
          <p:cNvSpPr txBox="1">
            <a:spLocks noChangeArrowheads="1"/>
          </p:cNvSpPr>
          <p:nvPr/>
        </p:nvSpPr>
        <p:spPr bwMode="auto">
          <a:xfrm>
            <a:off x="2787650" y="5576888"/>
            <a:ext cx="66357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latin typeface="Arial" panose="020B0604020202020204" pitchFamily="34" charset="0"/>
              </a:rPr>
              <a:t>Construct</a:t>
            </a:r>
          </a:p>
        </p:txBody>
      </p:sp>
      <p:sp>
        <p:nvSpPr>
          <p:cNvPr id="987144" name="Text Box 8"/>
          <p:cNvSpPr txBox="1">
            <a:spLocks noChangeArrowheads="1"/>
          </p:cNvSpPr>
          <p:nvPr/>
        </p:nvSpPr>
        <p:spPr bwMode="auto">
          <a:xfrm>
            <a:off x="3727450" y="5562600"/>
            <a:ext cx="3937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latin typeface="Arial" panose="020B0604020202020204" pitchFamily="34" charset="0"/>
              </a:rPr>
              <a:t>Test</a:t>
            </a:r>
          </a:p>
        </p:txBody>
      </p:sp>
      <p:sp>
        <p:nvSpPr>
          <p:cNvPr id="987145" name="Text Box 9"/>
          <p:cNvSpPr txBox="1">
            <a:spLocks noChangeArrowheads="1"/>
          </p:cNvSpPr>
          <p:nvPr/>
        </p:nvSpPr>
        <p:spPr bwMode="auto">
          <a:xfrm>
            <a:off x="3052763" y="5759450"/>
            <a:ext cx="1055687"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latin typeface="Arial" panose="020B0604020202020204" pitchFamily="34" charset="0"/>
              </a:rPr>
              <a:t>Deploy &amp; Mobilize</a:t>
            </a:r>
          </a:p>
        </p:txBody>
      </p:sp>
      <p:sp>
        <p:nvSpPr>
          <p:cNvPr id="987146" name="AutoShape 10"/>
          <p:cNvSpPr>
            <a:spLocks noChangeArrowheads="1"/>
          </p:cNvSpPr>
          <p:nvPr/>
        </p:nvSpPr>
        <p:spPr bwMode="auto">
          <a:xfrm>
            <a:off x="4489450" y="5592763"/>
            <a:ext cx="119063" cy="152400"/>
          </a:xfrm>
          <a:prstGeom prst="flowChartDecision">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147" name="Text Box 11"/>
          <p:cNvSpPr txBox="1">
            <a:spLocks noChangeArrowheads="1"/>
          </p:cNvSpPr>
          <p:nvPr/>
        </p:nvSpPr>
        <p:spPr bwMode="auto">
          <a:xfrm>
            <a:off x="4587875" y="5576888"/>
            <a:ext cx="12319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latin typeface="Arial" panose="020B0604020202020204" pitchFamily="34" charset="0"/>
              </a:rPr>
              <a:t>First Site Deployment</a:t>
            </a:r>
          </a:p>
        </p:txBody>
      </p:sp>
      <p:sp>
        <p:nvSpPr>
          <p:cNvPr id="987148" name="AutoShape 12"/>
          <p:cNvSpPr>
            <a:spLocks noChangeArrowheads="1"/>
          </p:cNvSpPr>
          <p:nvPr/>
        </p:nvSpPr>
        <p:spPr bwMode="auto">
          <a:xfrm>
            <a:off x="7118350" y="5586413"/>
            <a:ext cx="119063" cy="152400"/>
          </a:xfrm>
          <a:prstGeom prst="flowChartDecision">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149" name="Text Box 13"/>
          <p:cNvSpPr txBox="1">
            <a:spLocks noChangeArrowheads="1"/>
          </p:cNvSpPr>
          <p:nvPr/>
        </p:nvSpPr>
        <p:spPr bwMode="auto">
          <a:xfrm>
            <a:off x="7202488" y="5561013"/>
            <a:ext cx="124936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latin typeface="Arial" panose="020B0604020202020204" pitchFamily="34" charset="0"/>
              </a:rPr>
              <a:t>Final Site Deployment</a:t>
            </a:r>
          </a:p>
        </p:txBody>
      </p:sp>
      <p:sp>
        <p:nvSpPr>
          <p:cNvPr id="987150" name="Text Box 14"/>
          <p:cNvSpPr txBox="1">
            <a:spLocks noChangeArrowheads="1"/>
          </p:cNvSpPr>
          <p:nvPr/>
        </p:nvSpPr>
        <p:spPr bwMode="auto">
          <a:xfrm>
            <a:off x="892175" y="5546725"/>
            <a:ext cx="7826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b="1" u="sng">
                <a:latin typeface="Arial" panose="020B0604020202020204" pitchFamily="34" charset="0"/>
              </a:rPr>
              <a:t>Gantt Key</a:t>
            </a:r>
            <a:endParaRPr lang="en-US" altLang="en-US" sz="1000" b="1">
              <a:latin typeface="Arial" panose="020B0604020202020204" pitchFamily="34" charset="0"/>
            </a:endParaRPr>
          </a:p>
        </p:txBody>
      </p:sp>
      <p:sp>
        <p:nvSpPr>
          <p:cNvPr id="987151" name="AutoShape 15"/>
          <p:cNvSpPr>
            <a:spLocks noChangeArrowheads="1"/>
          </p:cNvSpPr>
          <p:nvPr/>
        </p:nvSpPr>
        <p:spPr bwMode="auto">
          <a:xfrm>
            <a:off x="5770563" y="5602288"/>
            <a:ext cx="119062" cy="152400"/>
          </a:xfrm>
          <a:prstGeom prst="flowChartDecision">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152" name="Text Box 16"/>
          <p:cNvSpPr txBox="1">
            <a:spLocks noChangeArrowheads="1"/>
          </p:cNvSpPr>
          <p:nvPr/>
        </p:nvSpPr>
        <p:spPr bwMode="auto">
          <a:xfrm>
            <a:off x="5868988" y="5572125"/>
            <a:ext cx="13017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latin typeface="Arial" panose="020B0604020202020204" pitchFamily="34" charset="0"/>
              </a:rPr>
              <a:t>Iterative Improvements</a:t>
            </a:r>
          </a:p>
        </p:txBody>
      </p:sp>
      <p:sp>
        <p:nvSpPr>
          <p:cNvPr id="987153" name="Rectangle 17"/>
          <p:cNvSpPr>
            <a:spLocks noChangeArrowheads="1"/>
          </p:cNvSpPr>
          <p:nvPr/>
        </p:nvSpPr>
        <p:spPr bwMode="auto">
          <a:xfrm>
            <a:off x="914400" y="1524000"/>
            <a:ext cx="7467600" cy="40386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54" name="Line 18"/>
          <p:cNvSpPr>
            <a:spLocks noChangeShapeType="1"/>
          </p:cNvSpPr>
          <p:nvPr/>
        </p:nvSpPr>
        <p:spPr bwMode="auto">
          <a:xfrm>
            <a:off x="914400" y="2162175"/>
            <a:ext cx="74580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55" name="Line 19"/>
          <p:cNvSpPr>
            <a:spLocks noChangeShapeType="1"/>
          </p:cNvSpPr>
          <p:nvPr/>
        </p:nvSpPr>
        <p:spPr bwMode="auto">
          <a:xfrm>
            <a:off x="3724275" y="1524000"/>
            <a:ext cx="1588" cy="403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56" name="Text Box 20"/>
          <p:cNvSpPr txBox="1">
            <a:spLocks noChangeArrowheads="1"/>
          </p:cNvSpPr>
          <p:nvPr/>
        </p:nvSpPr>
        <p:spPr bwMode="auto">
          <a:xfrm>
            <a:off x="1106488" y="1928813"/>
            <a:ext cx="2012950" cy="198437"/>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700" b="1">
                <a:latin typeface="Arial" panose="020B0604020202020204" pitchFamily="34" charset="0"/>
              </a:rPr>
              <a:t>Project Name	Project Description	</a:t>
            </a:r>
          </a:p>
        </p:txBody>
      </p:sp>
      <p:sp>
        <p:nvSpPr>
          <p:cNvPr id="987157" name="Rectangle 21"/>
          <p:cNvSpPr>
            <a:spLocks noChangeArrowheads="1"/>
          </p:cNvSpPr>
          <p:nvPr/>
        </p:nvSpPr>
        <p:spPr bwMode="auto">
          <a:xfrm>
            <a:off x="3724275" y="1704975"/>
            <a:ext cx="4648200" cy="257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58" name="Line 22"/>
          <p:cNvSpPr>
            <a:spLocks noChangeShapeType="1"/>
          </p:cNvSpPr>
          <p:nvPr/>
        </p:nvSpPr>
        <p:spPr bwMode="auto">
          <a:xfrm>
            <a:off x="4048125" y="1704975"/>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59" name="Line 23"/>
          <p:cNvSpPr>
            <a:spLocks noChangeShapeType="1"/>
          </p:cNvSpPr>
          <p:nvPr/>
        </p:nvSpPr>
        <p:spPr bwMode="auto">
          <a:xfrm>
            <a:off x="4343400" y="1714500"/>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60" name="Line 24"/>
          <p:cNvSpPr>
            <a:spLocks noChangeShapeType="1"/>
          </p:cNvSpPr>
          <p:nvPr/>
        </p:nvSpPr>
        <p:spPr bwMode="auto">
          <a:xfrm>
            <a:off x="4638675" y="1704975"/>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61" name="Line 25"/>
          <p:cNvSpPr>
            <a:spLocks noChangeShapeType="1"/>
          </p:cNvSpPr>
          <p:nvPr/>
        </p:nvSpPr>
        <p:spPr bwMode="auto">
          <a:xfrm>
            <a:off x="4924425" y="1543050"/>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62" name="Text Box 26"/>
          <p:cNvSpPr txBox="1">
            <a:spLocks noChangeArrowheads="1"/>
          </p:cNvSpPr>
          <p:nvPr/>
        </p:nvSpPr>
        <p:spPr bwMode="auto">
          <a:xfrm>
            <a:off x="3746500" y="1724025"/>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Q1</a:t>
            </a:r>
          </a:p>
        </p:txBody>
      </p:sp>
      <p:sp>
        <p:nvSpPr>
          <p:cNvPr id="987163" name="Text Box 27"/>
          <p:cNvSpPr txBox="1">
            <a:spLocks noChangeArrowheads="1"/>
          </p:cNvSpPr>
          <p:nvPr/>
        </p:nvSpPr>
        <p:spPr bwMode="auto">
          <a:xfrm>
            <a:off x="4032250" y="1733550"/>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Q2</a:t>
            </a:r>
          </a:p>
        </p:txBody>
      </p:sp>
      <p:sp>
        <p:nvSpPr>
          <p:cNvPr id="987164" name="Text Box 28"/>
          <p:cNvSpPr txBox="1">
            <a:spLocks noChangeArrowheads="1"/>
          </p:cNvSpPr>
          <p:nvPr/>
        </p:nvSpPr>
        <p:spPr bwMode="auto">
          <a:xfrm>
            <a:off x="4318000" y="1733550"/>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Q3</a:t>
            </a:r>
          </a:p>
        </p:txBody>
      </p:sp>
      <p:sp>
        <p:nvSpPr>
          <p:cNvPr id="987165" name="Text Box 29"/>
          <p:cNvSpPr txBox="1">
            <a:spLocks noChangeArrowheads="1"/>
          </p:cNvSpPr>
          <p:nvPr/>
        </p:nvSpPr>
        <p:spPr bwMode="auto">
          <a:xfrm>
            <a:off x="4584700" y="1747838"/>
            <a:ext cx="403225"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900">
                <a:latin typeface="Arial" panose="020B0604020202020204" pitchFamily="34" charset="0"/>
              </a:rPr>
              <a:t>Q4</a:t>
            </a:r>
          </a:p>
        </p:txBody>
      </p:sp>
      <p:sp>
        <p:nvSpPr>
          <p:cNvPr id="987166" name="Line 30"/>
          <p:cNvSpPr>
            <a:spLocks noChangeShapeType="1"/>
          </p:cNvSpPr>
          <p:nvPr/>
        </p:nvSpPr>
        <p:spPr bwMode="auto">
          <a:xfrm>
            <a:off x="5200650" y="1704975"/>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67" name="Line 31"/>
          <p:cNvSpPr>
            <a:spLocks noChangeShapeType="1"/>
          </p:cNvSpPr>
          <p:nvPr/>
        </p:nvSpPr>
        <p:spPr bwMode="auto">
          <a:xfrm>
            <a:off x="5495925" y="1714500"/>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68" name="Line 32"/>
          <p:cNvSpPr>
            <a:spLocks noChangeShapeType="1"/>
          </p:cNvSpPr>
          <p:nvPr/>
        </p:nvSpPr>
        <p:spPr bwMode="auto">
          <a:xfrm>
            <a:off x="5791200" y="1704975"/>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69" name="Line 33"/>
          <p:cNvSpPr>
            <a:spLocks noChangeShapeType="1"/>
          </p:cNvSpPr>
          <p:nvPr/>
        </p:nvSpPr>
        <p:spPr bwMode="auto">
          <a:xfrm>
            <a:off x="6076950" y="1714500"/>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70" name="Text Box 34"/>
          <p:cNvSpPr txBox="1">
            <a:spLocks noChangeArrowheads="1"/>
          </p:cNvSpPr>
          <p:nvPr/>
        </p:nvSpPr>
        <p:spPr bwMode="auto">
          <a:xfrm>
            <a:off x="4899025" y="1743075"/>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Q1</a:t>
            </a:r>
          </a:p>
        </p:txBody>
      </p:sp>
      <p:sp>
        <p:nvSpPr>
          <p:cNvPr id="987171" name="Text Box 35"/>
          <p:cNvSpPr txBox="1">
            <a:spLocks noChangeArrowheads="1"/>
          </p:cNvSpPr>
          <p:nvPr/>
        </p:nvSpPr>
        <p:spPr bwMode="auto">
          <a:xfrm>
            <a:off x="5184775" y="1733550"/>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Q2</a:t>
            </a:r>
          </a:p>
        </p:txBody>
      </p:sp>
      <p:sp>
        <p:nvSpPr>
          <p:cNvPr id="987172" name="Text Box 36"/>
          <p:cNvSpPr txBox="1">
            <a:spLocks noChangeArrowheads="1"/>
          </p:cNvSpPr>
          <p:nvPr/>
        </p:nvSpPr>
        <p:spPr bwMode="auto">
          <a:xfrm>
            <a:off x="5470525" y="1733550"/>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Q3</a:t>
            </a:r>
          </a:p>
        </p:txBody>
      </p:sp>
      <p:sp>
        <p:nvSpPr>
          <p:cNvPr id="987173" name="Text Box 37"/>
          <p:cNvSpPr txBox="1">
            <a:spLocks noChangeArrowheads="1"/>
          </p:cNvSpPr>
          <p:nvPr/>
        </p:nvSpPr>
        <p:spPr bwMode="auto">
          <a:xfrm>
            <a:off x="5775325" y="1733550"/>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Q4</a:t>
            </a:r>
          </a:p>
        </p:txBody>
      </p:sp>
      <p:sp>
        <p:nvSpPr>
          <p:cNvPr id="987174" name="Line 38"/>
          <p:cNvSpPr>
            <a:spLocks noChangeShapeType="1"/>
          </p:cNvSpPr>
          <p:nvPr/>
        </p:nvSpPr>
        <p:spPr bwMode="auto">
          <a:xfrm>
            <a:off x="6343650" y="1714500"/>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75" name="Line 39"/>
          <p:cNvSpPr>
            <a:spLocks noChangeShapeType="1"/>
          </p:cNvSpPr>
          <p:nvPr/>
        </p:nvSpPr>
        <p:spPr bwMode="auto">
          <a:xfrm>
            <a:off x="6638925" y="1724025"/>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76" name="Line 40"/>
          <p:cNvSpPr>
            <a:spLocks noChangeShapeType="1"/>
          </p:cNvSpPr>
          <p:nvPr/>
        </p:nvSpPr>
        <p:spPr bwMode="auto">
          <a:xfrm>
            <a:off x="6934200" y="1714500"/>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77" name="Line 41"/>
          <p:cNvSpPr>
            <a:spLocks noChangeShapeType="1"/>
          </p:cNvSpPr>
          <p:nvPr/>
        </p:nvSpPr>
        <p:spPr bwMode="auto">
          <a:xfrm>
            <a:off x="7219950" y="1724025"/>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78" name="Text Box 42"/>
          <p:cNvSpPr txBox="1">
            <a:spLocks noChangeArrowheads="1"/>
          </p:cNvSpPr>
          <p:nvPr/>
        </p:nvSpPr>
        <p:spPr bwMode="auto">
          <a:xfrm>
            <a:off x="6042025" y="1733550"/>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Q1</a:t>
            </a:r>
          </a:p>
        </p:txBody>
      </p:sp>
      <p:sp>
        <p:nvSpPr>
          <p:cNvPr id="987179" name="Text Box 43"/>
          <p:cNvSpPr txBox="1">
            <a:spLocks noChangeArrowheads="1"/>
          </p:cNvSpPr>
          <p:nvPr/>
        </p:nvSpPr>
        <p:spPr bwMode="auto">
          <a:xfrm>
            <a:off x="6327775" y="1743075"/>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Q2</a:t>
            </a:r>
          </a:p>
        </p:txBody>
      </p:sp>
      <p:sp>
        <p:nvSpPr>
          <p:cNvPr id="987180" name="Text Box 44"/>
          <p:cNvSpPr txBox="1">
            <a:spLocks noChangeArrowheads="1"/>
          </p:cNvSpPr>
          <p:nvPr/>
        </p:nvSpPr>
        <p:spPr bwMode="auto">
          <a:xfrm>
            <a:off x="6613525" y="1743075"/>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Q3</a:t>
            </a:r>
          </a:p>
        </p:txBody>
      </p:sp>
      <p:sp>
        <p:nvSpPr>
          <p:cNvPr id="987181" name="Text Box 45"/>
          <p:cNvSpPr txBox="1">
            <a:spLocks noChangeArrowheads="1"/>
          </p:cNvSpPr>
          <p:nvPr/>
        </p:nvSpPr>
        <p:spPr bwMode="auto">
          <a:xfrm>
            <a:off x="6918325" y="1743075"/>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Q4</a:t>
            </a:r>
          </a:p>
        </p:txBody>
      </p:sp>
      <p:sp>
        <p:nvSpPr>
          <p:cNvPr id="987182" name="Line 46"/>
          <p:cNvSpPr>
            <a:spLocks noChangeShapeType="1"/>
          </p:cNvSpPr>
          <p:nvPr/>
        </p:nvSpPr>
        <p:spPr bwMode="auto">
          <a:xfrm>
            <a:off x="7496175" y="1714500"/>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83" name="Line 47"/>
          <p:cNvSpPr>
            <a:spLocks noChangeShapeType="1"/>
          </p:cNvSpPr>
          <p:nvPr/>
        </p:nvSpPr>
        <p:spPr bwMode="auto">
          <a:xfrm>
            <a:off x="7791450" y="1724025"/>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84" name="Line 48"/>
          <p:cNvSpPr>
            <a:spLocks noChangeShapeType="1"/>
          </p:cNvSpPr>
          <p:nvPr/>
        </p:nvSpPr>
        <p:spPr bwMode="auto">
          <a:xfrm>
            <a:off x="8086725" y="1714500"/>
            <a:ext cx="0" cy="257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85" name="Text Box 49"/>
          <p:cNvSpPr txBox="1">
            <a:spLocks noChangeArrowheads="1"/>
          </p:cNvSpPr>
          <p:nvPr/>
        </p:nvSpPr>
        <p:spPr bwMode="auto">
          <a:xfrm>
            <a:off x="7194550" y="1733550"/>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Q1</a:t>
            </a:r>
          </a:p>
        </p:txBody>
      </p:sp>
      <p:sp>
        <p:nvSpPr>
          <p:cNvPr id="987186" name="Text Box 50"/>
          <p:cNvSpPr txBox="1">
            <a:spLocks noChangeArrowheads="1"/>
          </p:cNvSpPr>
          <p:nvPr/>
        </p:nvSpPr>
        <p:spPr bwMode="auto">
          <a:xfrm>
            <a:off x="7480300" y="1743075"/>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Q2</a:t>
            </a:r>
          </a:p>
        </p:txBody>
      </p:sp>
      <p:sp>
        <p:nvSpPr>
          <p:cNvPr id="987187" name="Text Box 51"/>
          <p:cNvSpPr txBox="1">
            <a:spLocks noChangeArrowheads="1"/>
          </p:cNvSpPr>
          <p:nvPr/>
        </p:nvSpPr>
        <p:spPr bwMode="auto">
          <a:xfrm>
            <a:off x="7766050" y="1743075"/>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Q3</a:t>
            </a:r>
          </a:p>
        </p:txBody>
      </p:sp>
      <p:sp>
        <p:nvSpPr>
          <p:cNvPr id="987188" name="Text Box 52"/>
          <p:cNvSpPr txBox="1">
            <a:spLocks noChangeArrowheads="1"/>
          </p:cNvSpPr>
          <p:nvPr/>
        </p:nvSpPr>
        <p:spPr bwMode="auto">
          <a:xfrm>
            <a:off x="8070850" y="1743075"/>
            <a:ext cx="336550" cy="228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900">
                <a:latin typeface="Arial" panose="020B0604020202020204" pitchFamily="34" charset="0"/>
              </a:rPr>
              <a:t>Q4</a:t>
            </a:r>
          </a:p>
        </p:txBody>
      </p:sp>
      <p:sp>
        <p:nvSpPr>
          <p:cNvPr id="987189" name="Line 53"/>
          <p:cNvSpPr>
            <a:spLocks noChangeShapeType="1"/>
          </p:cNvSpPr>
          <p:nvPr/>
        </p:nvSpPr>
        <p:spPr bwMode="auto">
          <a:xfrm>
            <a:off x="6076950" y="1543050"/>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90" name="Line 54"/>
          <p:cNvSpPr>
            <a:spLocks noChangeShapeType="1"/>
          </p:cNvSpPr>
          <p:nvPr/>
        </p:nvSpPr>
        <p:spPr bwMode="auto">
          <a:xfrm>
            <a:off x="7219950" y="1543050"/>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7191" name="Text Box 55"/>
          <p:cNvSpPr txBox="1">
            <a:spLocks noChangeArrowheads="1"/>
          </p:cNvSpPr>
          <p:nvPr/>
        </p:nvSpPr>
        <p:spPr bwMode="auto">
          <a:xfrm>
            <a:off x="3857625" y="1530350"/>
            <a:ext cx="995363" cy="21431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800">
                <a:latin typeface="Arial" panose="020B0604020202020204" pitchFamily="34" charset="0"/>
              </a:rPr>
              <a:t>Click to enter Yr 1</a:t>
            </a:r>
          </a:p>
        </p:txBody>
      </p:sp>
      <p:sp>
        <p:nvSpPr>
          <p:cNvPr id="987192" name="Text Box 56"/>
          <p:cNvSpPr txBox="1">
            <a:spLocks noChangeArrowheads="1"/>
          </p:cNvSpPr>
          <p:nvPr/>
        </p:nvSpPr>
        <p:spPr bwMode="auto">
          <a:xfrm>
            <a:off x="4981575" y="1530350"/>
            <a:ext cx="995363" cy="21431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800">
                <a:latin typeface="Arial" panose="020B0604020202020204" pitchFamily="34" charset="0"/>
              </a:rPr>
              <a:t>Click to enter Yr 2</a:t>
            </a:r>
          </a:p>
        </p:txBody>
      </p:sp>
      <p:sp>
        <p:nvSpPr>
          <p:cNvPr id="987193" name="Text Box 57"/>
          <p:cNvSpPr txBox="1">
            <a:spLocks noChangeArrowheads="1"/>
          </p:cNvSpPr>
          <p:nvPr/>
        </p:nvSpPr>
        <p:spPr bwMode="auto">
          <a:xfrm>
            <a:off x="6153150" y="1530350"/>
            <a:ext cx="995363" cy="21431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800">
                <a:latin typeface="Arial" panose="020B0604020202020204" pitchFamily="34" charset="0"/>
              </a:rPr>
              <a:t>Click to enter Yr 3</a:t>
            </a:r>
          </a:p>
        </p:txBody>
      </p:sp>
      <p:sp>
        <p:nvSpPr>
          <p:cNvPr id="987194" name="Text Box 58"/>
          <p:cNvSpPr txBox="1">
            <a:spLocks noChangeArrowheads="1"/>
          </p:cNvSpPr>
          <p:nvPr/>
        </p:nvSpPr>
        <p:spPr bwMode="auto">
          <a:xfrm>
            <a:off x="7267575" y="1530350"/>
            <a:ext cx="995363" cy="21431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800">
                <a:latin typeface="Arial" panose="020B0604020202020204" pitchFamily="34" charset="0"/>
              </a:rPr>
              <a:t>Click to enter Yr 4</a:t>
            </a:r>
          </a:p>
        </p:txBody>
      </p:sp>
      <p:sp>
        <p:nvSpPr>
          <p:cNvPr id="987195" name="Text Box 59"/>
          <p:cNvSpPr txBox="1">
            <a:spLocks noChangeArrowheads="1"/>
          </p:cNvSpPr>
          <p:nvPr/>
        </p:nvSpPr>
        <p:spPr bwMode="auto">
          <a:xfrm>
            <a:off x="3730625" y="1968500"/>
            <a:ext cx="1282700" cy="21431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800">
                <a:latin typeface="Arial" panose="020B0604020202020204" pitchFamily="34" charset="0"/>
              </a:rPr>
              <a:t>J FM  A MJ  J A S  OND</a:t>
            </a:r>
          </a:p>
        </p:txBody>
      </p:sp>
      <p:sp>
        <p:nvSpPr>
          <p:cNvPr id="987196" name="Text Box 60"/>
          <p:cNvSpPr txBox="1">
            <a:spLocks noChangeArrowheads="1"/>
          </p:cNvSpPr>
          <p:nvPr/>
        </p:nvSpPr>
        <p:spPr bwMode="auto">
          <a:xfrm>
            <a:off x="4873625" y="1968500"/>
            <a:ext cx="1282700" cy="21431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800">
                <a:latin typeface="Arial" panose="020B0604020202020204" pitchFamily="34" charset="0"/>
              </a:rPr>
              <a:t>J FM  A MJ  J A S  OND</a:t>
            </a:r>
          </a:p>
        </p:txBody>
      </p:sp>
      <p:sp>
        <p:nvSpPr>
          <p:cNvPr id="987197" name="Text Box 61"/>
          <p:cNvSpPr txBox="1">
            <a:spLocks noChangeArrowheads="1"/>
          </p:cNvSpPr>
          <p:nvPr/>
        </p:nvSpPr>
        <p:spPr bwMode="auto">
          <a:xfrm>
            <a:off x="6026150" y="1968500"/>
            <a:ext cx="1282700" cy="21431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800">
                <a:latin typeface="Arial" panose="020B0604020202020204" pitchFamily="34" charset="0"/>
              </a:rPr>
              <a:t>J FM  A MJ  J A S  OND</a:t>
            </a:r>
          </a:p>
        </p:txBody>
      </p:sp>
      <p:sp>
        <p:nvSpPr>
          <p:cNvPr id="987198" name="Text Box 62"/>
          <p:cNvSpPr txBox="1">
            <a:spLocks noChangeArrowheads="1"/>
          </p:cNvSpPr>
          <p:nvPr/>
        </p:nvSpPr>
        <p:spPr bwMode="auto">
          <a:xfrm>
            <a:off x="7169150" y="1968500"/>
            <a:ext cx="1282700" cy="21431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lang="en-US" altLang="en-US" sz="800">
                <a:latin typeface="Arial" panose="020B0604020202020204" pitchFamily="34" charset="0"/>
              </a:rPr>
              <a:t>J FM  A MJ  J A S  OND</a:t>
            </a:r>
          </a:p>
        </p:txBody>
      </p:sp>
      <p:sp>
        <p:nvSpPr>
          <p:cNvPr id="987199" name="Rectangle 63"/>
          <p:cNvSpPr>
            <a:spLocks noChangeArrowheads="1"/>
          </p:cNvSpPr>
          <p:nvPr/>
        </p:nvSpPr>
        <p:spPr bwMode="auto">
          <a:xfrm>
            <a:off x="1662113" y="5792788"/>
            <a:ext cx="231775" cy="11588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200" name="Text Box 64"/>
          <p:cNvSpPr txBox="1">
            <a:spLocks noChangeArrowheads="1"/>
          </p:cNvSpPr>
          <p:nvPr/>
        </p:nvSpPr>
        <p:spPr bwMode="auto">
          <a:xfrm>
            <a:off x="1878013" y="5764213"/>
            <a:ext cx="89376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latin typeface="Arial" panose="020B0604020202020204" pitchFamily="34" charset="0"/>
              </a:rPr>
              <a:t>Overall Timing</a:t>
            </a:r>
          </a:p>
        </p:txBody>
      </p:sp>
      <p:sp>
        <p:nvSpPr>
          <p:cNvPr id="987201" name="Rectangle 65"/>
          <p:cNvSpPr>
            <a:spLocks noGrp="1" noChangeArrowheads="1"/>
          </p:cNvSpPr>
          <p:nvPr>
            <p:ph type="title"/>
          </p:nvPr>
        </p:nvSpPr>
        <p:spPr>
          <a:xfrm>
            <a:off x="2260600" y="349250"/>
            <a:ext cx="6654800" cy="504825"/>
          </a:xfrm>
        </p:spPr>
        <p:txBody>
          <a:bodyPr/>
          <a:lstStyle/>
          <a:p>
            <a:pPr algn="ctr"/>
            <a:r>
              <a:rPr lang="en-US" altLang="en-US" dirty="0"/>
              <a:t> Process Implementation </a:t>
            </a:r>
            <a:r>
              <a:rPr lang="en-US" altLang="en-US" dirty="0" smtClean="0"/>
              <a:t>Strategy</a:t>
            </a:r>
            <a:endParaRPr lang="en-US"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Rectangle 2"/>
          <p:cNvSpPr>
            <a:spLocks noGrp="1" noChangeArrowheads="1"/>
          </p:cNvSpPr>
          <p:nvPr>
            <p:ph type="title"/>
          </p:nvPr>
        </p:nvSpPr>
        <p:spPr/>
        <p:txBody>
          <a:bodyPr/>
          <a:lstStyle/>
          <a:p>
            <a:pPr algn="ctr"/>
            <a:r>
              <a:rPr lang="en-US" altLang="en-US" dirty="0"/>
              <a:t>As-Is Process </a:t>
            </a:r>
            <a:r>
              <a:rPr lang="en-US" altLang="en-US" dirty="0" smtClean="0"/>
              <a:t>Flow</a:t>
            </a:r>
            <a:endParaRPr lang="en-US" altLang="en-US" dirty="0"/>
          </a:p>
        </p:txBody>
      </p:sp>
      <p:sp>
        <p:nvSpPr>
          <p:cNvPr id="991235" name="Rectangle 3"/>
          <p:cNvSpPr>
            <a:spLocks noChangeArrowheads="1"/>
          </p:cNvSpPr>
          <p:nvPr/>
        </p:nvSpPr>
        <p:spPr bwMode="auto">
          <a:xfrm>
            <a:off x="1219200" y="4654550"/>
            <a:ext cx="7315200" cy="831850"/>
          </a:xfrm>
          <a:prstGeom prst="rect">
            <a:avLst/>
          </a:prstGeom>
          <a:solidFill>
            <a:srgbClr val="00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1236" name="Rectangle 4"/>
          <p:cNvSpPr>
            <a:spLocks noChangeArrowheads="1"/>
          </p:cNvSpPr>
          <p:nvPr/>
        </p:nvSpPr>
        <p:spPr bwMode="auto">
          <a:xfrm>
            <a:off x="1193800" y="1295400"/>
            <a:ext cx="6897688"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1237" name="Rectangle 5"/>
          <p:cNvSpPr>
            <a:spLocks noChangeArrowheads="1"/>
          </p:cNvSpPr>
          <p:nvPr/>
        </p:nvSpPr>
        <p:spPr bwMode="auto">
          <a:xfrm>
            <a:off x="1211263" y="3954463"/>
            <a:ext cx="6869112" cy="6778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1238" name="Rectangle 6"/>
          <p:cNvSpPr>
            <a:spLocks noChangeArrowheads="1"/>
          </p:cNvSpPr>
          <p:nvPr/>
        </p:nvSpPr>
        <p:spPr bwMode="auto">
          <a:xfrm>
            <a:off x="1238250" y="3983038"/>
            <a:ext cx="49212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Customers</a:t>
            </a:r>
            <a:endParaRPr lang="en-US" altLang="en-US" sz="2400"/>
          </a:p>
        </p:txBody>
      </p:sp>
      <p:sp>
        <p:nvSpPr>
          <p:cNvPr id="991239" name="Line 7"/>
          <p:cNvSpPr>
            <a:spLocks noChangeShapeType="1"/>
          </p:cNvSpPr>
          <p:nvPr/>
        </p:nvSpPr>
        <p:spPr bwMode="auto">
          <a:xfrm>
            <a:off x="1211263" y="395446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1240" name="Line 8"/>
          <p:cNvSpPr>
            <a:spLocks noChangeShapeType="1"/>
          </p:cNvSpPr>
          <p:nvPr/>
        </p:nvSpPr>
        <p:spPr bwMode="auto">
          <a:xfrm>
            <a:off x="1211263" y="462121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9124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4152900"/>
            <a:ext cx="42545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1242" name="Rectangle 10"/>
          <p:cNvSpPr>
            <a:spLocks noChangeArrowheads="1"/>
          </p:cNvSpPr>
          <p:nvPr/>
        </p:nvSpPr>
        <p:spPr bwMode="auto">
          <a:xfrm>
            <a:off x="1211263" y="3294063"/>
            <a:ext cx="6869112" cy="660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1243" name="Rectangle 11"/>
          <p:cNvSpPr>
            <a:spLocks noChangeArrowheads="1"/>
          </p:cNvSpPr>
          <p:nvPr/>
        </p:nvSpPr>
        <p:spPr bwMode="auto">
          <a:xfrm>
            <a:off x="1238250" y="3322638"/>
            <a:ext cx="1004888"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Function, Org, or Role</a:t>
            </a:r>
          </a:p>
        </p:txBody>
      </p:sp>
      <p:sp>
        <p:nvSpPr>
          <p:cNvPr id="991244" name="Line 12"/>
          <p:cNvSpPr>
            <a:spLocks noChangeShapeType="1"/>
          </p:cNvSpPr>
          <p:nvPr/>
        </p:nvSpPr>
        <p:spPr bwMode="auto">
          <a:xfrm>
            <a:off x="1211263" y="329406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1245" name="Line 13"/>
          <p:cNvSpPr>
            <a:spLocks noChangeShapeType="1"/>
          </p:cNvSpPr>
          <p:nvPr/>
        </p:nvSpPr>
        <p:spPr bwMode="auto">
          <a:xfrm>
            <a:off x="1211263" y="3943350"/>
            <a:ext cx="6869112" cy="1588"/>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9124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3475038"/>
            <a:ext cx="42545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1247" name="Rectangle 15"/>
          <p:cNvSpPr>
            <a:spLocks noChangeArrowheads="1"/>
          </p:cNvSpPr>
          <p:nvPr/>
        </p:nvSpPr>
        <p:spPr bwMode="auto">
          <a:xfrm>
            <a:off x="1211263" y="2633663"/>
            <a:ext cx="6869112" cy="660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1248" name="Rectangle 16"/>
          <p:cNvSpPr>
            <a:spLocks noChangeArrowheads="1"/>
          </p:cNvSpPr>
          <p:nvPr/>
        </p:nvSpPr>
        <p:spPr bwMode="auto">
          <a:xfrm>
            <a:off x="1238250" y="2662238"/>
            <a:ext cx="1004888"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Function, Org, or Role</a:t>
            </a:r>
          </a:p>
        </p:txBody>
      </p:sp>
      <p:sp>
        <p:nvSpPr>
          <p:cNvPr id="991249" name="Line 17"/>
          <p:cNvSpPr>
            <a:spLocks noChangeShapeType="1"/>
          </p:cNvSpPr>
          <p:nvPr/>
        </p:nvSpPr>
        <p:spPr bwMode="auto">
          <a:xfrm>
            <a:off x="1211263" y="263366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1250" name="Line 18"/>
          <p:cNvSpPr>
            <a:spLocks noChangeShapeType="1"/>
          </p:cNvSpPr>
          <p:nvPr/>
        </p:nvSpPr>
        <p:spPr bwMode="auto">
          <a:xfrm>
            <a:off x="1211263" y="3282950"/>
            <a:ext cx="6869112" cy="1588"/>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91251"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2814638"/>
            <a:ext cx="42545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1252" name="Rectangle 20"/>
          <p:cNvSpPr>
            <a:spLocks noChangeArrowheads="1"/>
          </p:cNvSpPr>
          <p:nvPr/>
        </p:nvSpPr>
        <p:spPr bwMode="auto">
          <a:xfrm>
            <a:off x="1211263" y="1973263"/>
            <a:ext cx="6869112" cy="660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1253" name="Rectangle 21"/>
          <p:cNvSpPr>
            <a:spLocks noChangeArrowheads="1"/>
          </p:cNvSpPr>
          <p:nvPr/>
        </p:nvSpPr>
        <p:spPr bwMode="auto">
          <a:xfrm>
            <a:off x="1238250" y="2001838"/>
            <a:ext cx="1004888"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Function, Org, or Role</a:t>
            </a:r>
          </a:p>
        </p:txBody>
      </p:sp>
      <p:sp>
        <p:nvSpPr>
          <p:cNvPr id="991254" name="Line 22"/>
          <p:cNvSpPr>
            <a:spLocks noChangeShapeType="1"/>
          </p:cNvSpPr>
          <p:nvPr/>
        </p:nvSpPr>
        <p:spPr bwMode="auto">
          <a:xfrm>
            <a:off x="1211263" y="197326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1255" name="Line 23"/>
          <p:cNvSpPr>
            <a:spLocks noChangeShapeType="1"/>
          </p:cNvSpPr>
          <p:nvPr/>
        </p:nvSpPr>
        <p:spPr bwMode="auto">
          <a:xfrm>
            <a:off x="1211263" y="2622550"/>
            <a:ext cx="6869112" cy="1588"/>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91256"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2154238"/>
            <a:ext cx="4254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1257" name="Rectangle 25"/>
          <p:cNvSpPr>
            <a:spLocks noChangeArrowheads="1"/>
          </p:cNvSpPr>
          <p:nvPr/>
        </p:nvSpPr>
        <p:spPr bwMode="auto">
          <a:xfrm>
            <a:off x="1211263" y="1312863"/>
            <a:ext cx="6869112" cy="660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1258" name="Rectangle 26"/>
          <p:cNvSpPr>
            <a:spLocks noChangeArrowheads="1"/>
          </p:cNvSpPr>
          <p:nvPr/>
        </p:nvSpPr>
        <p:spPr bwMode="auto">
          <a:xfrm>
            <a:off x="1238250" y="1339850"/>
            <a:ext cx="1004888"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Function, Org, or Role</a:t>
            </a:r>
            <a:endParaRPr lang="en-US" altLang="en-US" sz="2400"/>
          </a:p>
        </p:txBody>
      </p:sp>
      <p:sp>
        <p:nvSpPr>
          <p:cNvPr id="991259" name="Line 27"/>
          <p:cNvSpPr>
            <a:spLocks noChangeShapeType="1"/>
          </p:cNvSpPr>
          <p:nvPr/>
        </p:nvSpPr>
        <p:spPr bwMode="auto">
          <a:xfrm>
            <a:off x="1211263" y="131286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1260" name="Line 28"/>
          <p:cNvSpPr>
            <a:spLocks noChangeShapeType="1"/>
          </p:cNvSpPr>
          <p:nvPr/>
        </p:nvSpPr>
        <p:spPr bwMode="auto">
          <a:xfrm>
            <a:off x="1211263" y="1962150"/>
            <a:ext cx="6869112" cy="1588"/>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91261"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1492250"/>
            <a:ext cx="42545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1262" name="Rectangle 30"/>
          <p:cNvSpPr>
            <a:spLocks noChangeArrowheads="1"/>
          </p:cNvSpPr>
          <p:nvPr/>
        </p:nvSpPr>
        <p:spPr bwMode="auto">
          <a:xfrm>
            <a:off x="2711450" y="1809750"/>
            <a:ext cx="5651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Input/Output</a:t>
            </a:r>
          </a:p>
        </p:txBody>
      </p:sp>
      <p:sp>
        <p:nvSpPr>
          <p:cNvPr id="991263" name="Rectangle 31"/>
          <p:cNvSpPr>
            <a:spLocks noChangeArrowheads="1"/>
          </p:cNvSpPr>
          <p:nvPr/>
        </p:nvSpPr>
        <p:spPr bwMode="auto">
          <a:xfrm>
            <a:off x="4048125" y="2362200"/>
            <a:ext cx="5651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Input/Output</a:t>
            </a:r>
            <a:endParaRPr lang="en-US" altLang="en-US" sz="2400"/>
          </a:p>
        </p:txBody>
      </p:sp>
      <p:sp>
        <p:nvSpPr>
          <p:cNvPr id="991264" name="Rectangle 32"/>
          <p:cNvSpPr>
            <a:spLocks noChangeArrowheads="1"/>
          </p:cNvSpPr>
          <p:nvPr/>
        </p:nvSpPr>
        <p:spPr bwMode="auto">
          <a:xfrm>
            <a:off x="5673725" y="3028950"/>
            <a:ext cx="5651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Input/Output</a:t>
            </a:r>
          </a:p>
        </p:txBody>
      </p:sp>
      <p:sp>
        <p:nvSpPr>
          <p:cNvPr id="991265" name="Rectangle 33"/>
          <p:cNvSpPr>
            <a:spLocks noChangeArrowheads="1"/>
          </p:cNvSpPr>
          <p:nvPr/>
        </p:nvSpPr>
        <p:spPr bwMode="auto">
          <a:xfrm>
            <a:off x="6992938" y="3779838"/>
            <a:ext cx="30797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Output</a:t>
            </a:r>
            <a:endParaRPr lang="en-US" altLang="en-US" sz="2400"/>
          </a:p>
        </p:txBody>
      </p:sp>
      <p:sp>
        <p:nvSpPr>
          <p:cNvPr id="991266" name="AutoShape 34"/>
          <p:cNvSpPr>
            <a:spLocks noChangeArrowheads="1"/>
          </p:cNvSpPr>
          <p:nvPr/>
        </p:nvSpPr>
        <p:spPr bwMode="auto">
          <a:xfrm>
            <a:off x="3175000" y="2085975"/>
            <a:ext cx="566738" cy="423863"/>
          </a:xfrm>
          <a:prstGeom prst="roundRect">
            <a:avLst>
              <a:gd name="adj" fmla="val 16667"/>
            </a:avLst>
          </a:prstGeom>
          <a:solidFill>
            <a:srgbClr val="A6CAF0"/>
          </a:solidFill>
          <a:ln w="0">
            <a:solidFill>
              <a:srgbClr val="000000"/>
            </a:solidFill>
            <a:round/>
            <a:headEnd/>
            <a:tailEnd/>
          </a:ln>
        </p:spPr>
        <p:txBody>
          <a:bodyPr/>
          <a:lstStyle/>
          <a:p>
            <a:endParaRPr lang="en-US"/>
          </a:p>
        </p:txBody>
      </p:sp>
      <p:sp>
        <p:nvSpPr>
          <p:cNvPr id="991267" name="Rectangle 35"/>
          <p:cNvSpPr>
            <a:spLocks noChangeArrowheads="1"/>
          </p:cNvSpPr>
          <p:nvPr/>
        </p:nvSpPr>
        <p:spPr bwMode="auto">
          <a:xfrm>
            <a:off x="3254375" y="2114550"/>
            <a:ext cx="412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Process</a:t>
            </a:r>
            <a:endParaRPr lang="en-US" altLang="en-US" sz="2400"/>
          </a:p>
        </p:txBody>
      </p:sp>
      <p:sp>
        <p:nvSpPr>
          <p:cNvPr id="991268" name="Rectangle 36"/>
          <p:cNvSpPr>
            <a:spLocks noChangeArrowheads="1"/>
          </p:cNvSpPr>
          <p:nvPr/>
        </p:nvSpPr>
        <p:spPr bwMode="auto">
          <a:xfrm>
            <a:off x="3267075" y="2244725"/>
            <a:ext cx="4000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Name 1</a:t>
            </a:r>
            <a:endParaRPr lang="en-US" altLang="en-US" sz="2400"/>
          </a:p>
        </p:txBody>
      </p:sp>
      <p:sp>
        <p:nvSpPr>
          <p:cNvPr id="991269" name="AutoShape 37"/>
          <p:cNvSpPr>
            <a:spLocks noChangeArrowheads="1"/>
          </p:cNvSpPr>
          <p:nvPr/>
        </p:nvSpPr>
        <p:spPr bwMode="auto">
          <a:xfrm>
            <a:off x="4637088" y="2695575"/>
            <a:ext cx="566737" cy="423863"/>
          </a:xfrm>
          <a:prstGeom prst="roundRect">
            <a:avLst>
              <a:gd name="adj" fmla="val 16667"/>
            </a:avLst>
          </a:prstGeom>
          <a:solidFill>
            <a:srgbClr val="A6CAF0"/>
          </a:solidFill>
          <a:ln w="0">
            <a:solidFill>
              <a:srgbClr val="000000"/>
            </a:solidFill>
            <a:round/>
            <a:headEnd/>
            <a:tailEnd/>
          </a:ln>
        </p:spPr>
        <p:txBody>
          <a:bodyPr/>
          <a:lstStyle/>
          <a:p>
            <a:endParaRPr lang="en-US"/>
          </a:p>
        </p:txBody>
      </p:sp>
      <p:sp>
        <p:nvSpPr>
          <p:cNvPr id="991270" name="Rectangle 38"/>
          <p:cNvSpPr>
            <a:spLocks noChangeArrowheads="1"/>
          </p:cNvSpPr>
          <p:nvPr/>
        </p:nvSpPr>
        <p:spPr bwMode="auto">
          <a:xfrm>
            <a:off x="4716463" y="2724150"/>
            <a:ext cx="412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Process</a:t>
            </a:r>
            <a:endParaRPr lang="en-US" altLang="en-US" sz="2400"/>
          </a:p>
        </p:txBody>
      </p:sp>
      <p:sp>
        <p:nvSpPr>
          <p:cNvPr id="991271" name="Rectangle 39"/>
          <p:cNvSpPr>
            <a:spLocks noChangeArrowheads="1"/>
          </p:cNvSpPr>
          <p:nvPr/>
        </p:nvSpPr>
        <p:spPr bwMode="auto">
          <a:xfrm>
            <a:off x="4727575" y="2854325"/>
            <a:ext cx="4000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Name 2</a:t>
            </a:r>
            <a:endParaRPr lang="en-US" altLang="en-US" sz="2400"/>
          </a:p>
        </p:txBody>
      </p:sp>
      <p:sp>
        <p:nvSpPr>
          <p:cNvPr id="991272" name="AutoShape 40"/>
          <p:cNvSpPr>
            <a:spLocks noChangeArrowheads="1"/>
          </p:cNvSpPr>
          <p:nvPr/>
        </p:nvSpPr>
        <p:spPr bwMode="auto">
          <a:xfrm>
            <a:off x="6097588" y="3367088"/>
            <a:ext cx="566737" cy="423862"/>
          </a:xfrm>
          <a:prstGeom prst="roundRect">
            <a:avLst>
              <a:gd name="adj" fmla="val 16667"/>
            </a:avLst>
          </a:prstGeom>
          <a:solidFill>
            <a:srgbClr val="A6CAF0"/>
          </a:solidFill>
          <a:ln w="0">
            <a:solidFill>
              <a:srgbClr val="000000"/>
            </a:solidFill>
            <a:round/>
            <a:headEnd/>
            <a:tailEnd/>
          </a:ln>
        </p:spPr>
        <p:txBody>
          <a:bodyPr/>
          <a:lstStyle/>
          <a:p>
            <a:endParaRPr lang="en-US"/>
          </a:p>
        </p:txBody>
      </p:sp>
      <p:sp>
        <p:nvSpPr>
          <p:cNvPr id="991273" name="Rectangle 41"/>
          <p:cNvSpPr>
            <a:spLocks noChangeArrowheads="1"/>
          </p:cNvSpPr>
          <p:nvPr/>
        </p:nvSpPr>
        <p:spPr bwMode="auto">
          <a:xfrm>
            <a:off x="6176963" y="3395663"/>
            <a:ext cx="412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Process</a:t>
            </a:r>
            <a:endParaRPr lang="en-US" altLang="en-US" sz="2400"/>
          </a:p>
        </p:txBody>
      </p:sp>
      <p:sp>
        <p:nvSpPr>
          <p:cNvPr id="991274" name="Rectangle 42"/>
          <p:cNvSpPr>
            <a:spLocks noChangeArrowheads="1"/>
          </p:cNvSpPr>
          <p:nvPr/>
        </p:nvSpPr>
        <p:spPr bwMode="auto">
          <a:xfrm>
            <a:off x="6188075" y="3525838"/>
            <a:ext cx="4000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Name 3</a:t>
            </a:r>
            <a:endParaRPr lang="en-US" altLang="en-US" sz="2400"/>
          </a:p>
        </p:txBody>
      </p:sp>
      <p:sp>
        <p:nvSpPr>
          <p:cNvPr id="991275" name="AutoShape 43"/>
          <p:cNvSpPr>
            <a:spLocks noChangeArrowheads="1"/>
          </p:cNvSpPr>
          <p:nvPr/>
        </p:nvSpPr>
        <p:spPr bwMode="auto">
          <a:xfrm>
            <a:off x="1714500" y="1476375"/>
            <a:ext cx="566738" cy="446088"/>
          </a:xfrm>
          <a:prstGeom prst="roundRect">
            <a:avLst>
              <a:gd name="adj" fmla="val 16454"/>
            </a:avLst>
          </a:prstGeom>
          <a:solidFill>
            <a:srgbClr val="FFFBF0"/>
          </a:solidFill>
          <a:ln w="0">
            <a:solidFill>
              <a:srgbClr val="000000"/>
            </a:solidFill>
            <a:round/>
            <a:headEnd/>
            <a:tailEnd/>
          </a:ln>
        </p:spPr>
        <p:txBody>
          <a:bodyPr/>
          <a:lstStyle/>
          <a:p>
            <a:endParaRPr lang="en-US"/>
          </a:p>
        </p:txBody>
      </p:sp>
      <p:sp>
        <p:nvSpPr>
          <p:cNvPr id="991276" name="Rectangle 44"/>
          <p:cNvSpPr>
            <a:spLocks noChangeArrowheads="1"/>
          </p:cNvSpPr>
          <p:nvPr/>
        </p:nvSpPr>
        <p:spPr bwMode="auto">
          <a:xfrm>
            <a:off x="1800225" y="1504950"/>
            <a:ext cx="4191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External</a:t>
            </a:r>
            <a:endParaRPr lang="en-US" altLang="en-US" sz="2400"/>
          </a:p>
        </p:txBody>
      </p:sp>
      <p:sp>
        <p:nvSpPr>
          <p:cNvPr id="991277" name="Rectangle 45"/>
          <p:cNvSpPr>
            <a:spLocks noChangeArrowheads="1"/>
          </p:cNvSpPr>
          <p:nvPr/>
        </p:nvSpPr>
        <p:spPr bwMode="auto">
          <a:xfrm>
            <a:off x="1793875" y="1633538"/>
            <a:ext cx="412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Process</a:t>
            </a:r>
            <a:endParaRPr lang="en-US" altLang="en-US" sz="2400"/>
          </a:p>
        </p:txBody>
      </p:sp>
      <p:sp>
        <p:nvSpPr>
          <p:cNvPr id="991278" name="Rectangle 46"/>
          <p:cNvSpPr>
            <a:spLocks noChangeArrowheads="1"/>
          </p:cNvSpPr>
          <p:nvPr/>
        </p:nvSpPr>
        <p:spPr bwMode="auto">
          <a:xfrm>
            <a:off x="1851025" y="1763713"/>
            <a:ext cx="304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Name</a:t>
            </a:r>
            <a:endParaRPr lang="en-US" altLang="en-US" sz="2400"/>
          </a:p>
        </p:txBody>
      </p:sp>
      <p:sp>
        <p:nvSpPr>
          <p:cNvPr id="991279" name="Oval 47"/>
          <p:cNvSpPr>
            <a:spLocks noChangeArrowheads="1"/>
          </p:cNvSpPr>
          <p:nvPr/>
        </p:nvSpPr>
        <p:spPr bwMode="auto">
          <a:xfrm>
            <a:off x="6907213" y="4232275"/>
            <a:ext cx="147637" cy="146050"/>
          </a:xfrm>
          <a:prstGeom prst="ellipse">
            <a:avLst/>
          </a:prstGeom>
          <a:solidFill>
            <a:srgbClr val="000000"/>
          </a:solidFill>
          <a:ln w="0">
            <a:solidFill>
              <a:srgbClr val="000000"/>
            </a:solidFill>
            <a:round/>
            <a:headEnd/>
            <a:tailEnd/>
          </a:ln>
        </p:spPr>
        <p:txBody>
          <a:bodyPr/>
          <a:lstStyle/>
          <a:p>
            <a:endParaRPr lang="en-US"/>
          </a:p>
        </p:txBody>
      </p:sp>
      <p:sp>
        <p:nvSpPr>
          <p:cNvPr id="991280" name="Rectangle 48"/>
          <p:cNvSpPr>
            <a:spLocks noChangeArrowheads="1"/>
          </p:cNvSpPr>
          <p:nvPr/>
        </p:nvSpPr>
        <p:spPr bwMode="auto">
          <a:xfrm>
            <a:off x="1241425" y="4684713"/>
            <a:ext cx="39052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Systems</a:t>
            </a:r>
            <a:endParaRPr lang="en-US" altLang="en-US" sz="2400"/>
          </a:p>
        </p:txBody>
      </p:sp>
      <p:sp>
        <p:nvSpPr>
          <p:cNvPr id="991281" name="AutoShape 49"/>
          <p:cNvSpPr>
            <a:spLocks noChangeArrowheads="1"/>
          </p:cNvSpPr>
          <p:nvPr/>
        </p:nvSpPr>
        <p:spPr bwMode="auto">
          <a:xfrm>
            <a:off x="2743200" y="4806950"/>
            <a:ext cx="990600" cy="423863"/>
          </a:xfrm>
          <a:prstGeom prst="roundRect">
            <a:avLst>
              <a:gd name="adj" fmla="val 16667"/>
            </a:avLst>
          </a:prstGeom>
          <a:solidFill>
            <a:srgbClr val="00FF00"/>
          </a:solidFill>
          <a:ln w="0">
            <a:solidFill>
              <a:srgbClr val="000000"/>
            </a:solidFill>
            <a:round/>
            <a:headEnd/>
            <a:tailEnd/>
          </a:ln>
        </p:spPr>
        <p:txBody>
          <a:bodyPr/>
          <a:lstStyle/>
          <a:p>
            <a:pPr eaLnBrk="1" hangingPunct="1"/>
            <a:r>
              <a:rPr lang="en-US" altLang="en-US" sz="1200"/>
              <a:t>System</a:t>
            </a:r>
          </a:p>
        </p:txBody>
      </p:sp>
      <p:cxnSp>
        <p:nvCxnSpPr>
          <p:cNvPr id="991282" name="AutoShape 50"/>
          <p:cNvCxnSpPr>
            <a:cxnSpLocks noChangeShapeType="1"/>
            <a:stCxn id="991275" idx="3"/>
            <a:endCxn id="991266" idx="1"/>
          </p:cNvCxnSpPr>
          <p:nvPr/>
        </p:nvCxnSpPr>
        <p:spPr bwMode="auto">
          <a:xfrm>
            <a:off x="2281238" y="1700213"/>
            <a:ext cx="893762" cy="598487"/>
          </a:xfrm>
          <a:prstGeom prst="bentConnector3">
            <a:avLst>
              <a:gd name="adj1" fmla="val 4991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1283" name="AutoShape 51"/>
          <p:cNvCxnSpPr>
            <a:cxnSpLocks noChangeShapeType="1"/>
            <a:stCxn id="991266" idx="3"/>
            <a:endCxn id="991269" idx="1"/>
          </p:cNvCxnSpPr>
          <p:nvPr/>
        </p:nvCxnSpPr>
        <p:spPr bwMode="auto">
          <a:xfrm>
            <a:off x="3741738" y="2298700"/>
            <a:ext cx="895350" cy="6096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1284" name="AutoShape 52"/>
          <p:cNvCxnSpPr>
            <a:cxnSpLocks noChangeShapeType="1"/>
            <a:stCxn id="991269" idx="3"/>
            <a:endCxn id="991272" idx="1"/>
          </p:cNvCxnSpPr>
          <p:nvPr/>
        </p:nvCxnSpPr>
        <p:spPr bwMode="auto">
          <a:xfrm>
            <a:off x="5203825" y="2908300"/>
            <a:ext cx="893763" cy="671513"/>
          </a:xfrm>
          <a:prstGeom prst="bentConnector3">
            <a:avLst>
              <a:gd name="adj1" fmla="val 4991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1285" name="AutoShape 53"/>
          <p:cNvCxnSpPr>
            <a:cxnSpLocks noChangeShapeType="1"/>
            <a:stCxn id="991272" idx="3"/>
            <a:endCxn id="991279" idx="0"/>
          </p:cNvCxnSpPr>
          <p:nvPr/>
        </p:nvCxnSpPr>
        <p:spPr bwMode="auto">
          <a:xfrm>
            <a:off x="6664325" y="3579813"/>
            <a:ext cx="317500" cy="652462"/>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1286" name="AutoShape 54"/>
          <p:cNvCxnSpPr>
            <a:cxnSpLocks noChangeShapeType="1"/>
            <a:stCxn id="991281" idx="3"/>
            <a:endCxn id="991269" idx="2"/>
          </p:cNvCxnSpPr>
          <p:nvPr/>
        </p:nvCxnSpPr>
        <p:spPr bwMode="auto">
          <a:xfrm flipV="1">
            <a:off x="3733800" y="3119438"/>
            <a:ext cx="1187450" cy="1900237"/>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1287" name="AutoShape 55"/>
          <p:cNvSpPr>
            <a:spLocks noChangeArrowheads="1"/>
          </p:cNvSpPr>
          <p:nvPr/>
        </p:nvSpPr>
        <p:spPr bwMode="auto">
          <a:xfrm>
            <a:off x="2590800" y="3206750"/>
            <a:ext cx="1447800" cy="1441450"/>
          </a:xfrm>
          <a:prstGeom prst="wedgeRectCallout">
            <a:avLst>
              <a:gd name="adj1" fmla="val 79384"/>
              <a:gd name="adj2" fmla="val -71806"/>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lnSpc>
                <a:spcPct val="95000"/>
              </a:lnSpc>
            </a:pPr>
            <a:r>
              <a:rPr lang="en-US" altLang="en-US" sz="1000"/>
              <a:t>Strategy/CSF</a:t>
            </a:r>
          </a:p>
          <a:p>
            <a:pPr algn="ctr" eaLnBrk="1" hangingPunct="1">
              <a:lnSpc>
                <a:spcPct val="95000"/>
              </a:lnSpc>
            </a:pPr>
            <a:r>
              <a:rPr lang="en-US" altLang="en-US" sz="1000"/>
              <a:t>Place strategies and CSF’s here and identify which processes enable them.  Not all Strategies/CSF’s will map to a single process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58" name="Rectangle 2"/>
          <p:cNvSpPr>
            <a:spLocks noGrp="1" noChangeArrowheads="1"/>
          </p:cNvSpPr>
          <p:nvPr>
            <p:ph type="title"/>
          </p:nvPr>
        </p:nvSpPr>
        <p:spPr/>
        <p:txBody>
          <a:bodyPr/>
          <a:lstStyle/>
          <a:p>
            <a:pPr algn="ctr"/>
            <a:r>
              <a:rPr lang="en-US" altLang="en-US" dirty="0"/>
              <a:t>To-Be Process </a:t>
            </a:r>
            <a:r>
              <a:rPr lang="en-US" altLang="en-US" dirty="0" smtClean="0"/>
              <a:t>Flow</a:t>
            </a:r>
            <a:endParaRPr lang="en-US" altLang="en-US" dirty="0"/>
          </a:p>
        </p:txBody>
      </p:sp>
      <p:sp>
        <p:nvSpPr>
          <p:cNvPr id="992259" name="Rectangle 3"/>
          <p:cNvSpPr>
            <a:spLocks noChangeArrowheads="1"/>
          </p:cNvSpPr>
          <p:nvPr/>
        </p:nvSpPr>
        <p:spPr bwMode="auto">
          <a:xfrm>
            <a:off x="1219200" y="4654550"/>
            <a:ext cx="7315200" cy="984250"/>
          </a:xfrm>
          <a:prstGeom prst="rect">
            <a:avLst/>
          </a:prstGeom>
          <a:solidFill>
            <a:srgbClr val="00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2260" name="Rectangle 4"/>
          <p:cNvSpPr>
            <a:spLocks noChangeArrowheads="1"/>
          </p:cNvSpPr>
          <p:nvPr/>
        </p:nvSpPr>
        <p:spPr bwMode="auto">
          <a:xfrm>
            <a:off x="1193800" y="1295400"/>
            <a:ext cx="6897688"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2261" name="Rectangle 5"/>
          <p:cNvSpPr>
            <a:spLocks noChangeArrowheads="1"/>
          </p:cNvSpPr>
          <p:nvPr/>
        </p:nvSpPr>
        <p:spPr bwMode="auto">
          <a:xfrm>
            <a:off x="1211263" y="3954463"/>
            <a:ext cx="6869112" cy="6778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2262" name="Rectangle 6"/>
          <p:cNvSpPr>
            <a:spLocks noChangeArrowheads="1"/>
          </p:cNvSpPr>
          <p:nvPr/>
        </p:nvSpPr>
        <p:spPr bwMode="auto">
          <a:xfrm>
            <a:off x="1238250" y="3983038"/>
            <a:ext cx="49212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Customers</a:t>
            </a:r>
            <a:endParaRPr lang="en-US" altLang="en-US" sz="2400"/>
          </a:p>
        </p:txBody>
      </p:sp>
      <p:sp>
        <p:nvSpPr>
          <p:cNvPr id="992263" name="Line 7"/>
          <p:cNvSpPr>
            <a:spLocks noChangeShapeType="1"/>
          </p:cNvSpPr>
          <p:nvPr/>
        </p:nvSpPr>
        <p:spPr bwMode="auto">
          <a:xfrm>
            <a:off x="1211263" y="395446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2264" name="Line 8"/>
          <p:cNvSpPr>
            <a:spLocks noChangeShapeType="1"/>
          </p:cNvSpPr>
          <p:nvPr/>
        </p:nvSpPr>
        <p:spPr bwMode="auto">
          <a:xfrm>
            <a:off x="1211263" y="462121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9226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4152900"/>
            <a:ext cx="42545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2266" name="Rectangle 10"/>
          <p:cNvSpPr>
            <a:spLocks noChangeArrowheads="1"/>
          </p:cNvSpPr>
          <p:nvPr/>
        </p:nvSpPr>
        <p:spPr bwMode="auto">
          <a:xfrm>
            <a:off x="1211263" y="3294063"/>
            <a:ext cx="6869112" cy="660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2267" name="Rectangle 11"/>
          <p:cNvSpPr>
            <a:spLocks noChangeArrowheads="1"/>
          </p:cNvSpPr>
          <p:nvPr/>
        </p:nvSpPr>
        <p:spPr bwMode="auto">
          <a:xfrm>
            <a:off x="1238250" y="3322638"/>
            <a:ext cx="1004888"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Function, Org, or Role</a:t>
            </a:r>
          </a:p>
        </p:txBody>
      </p:sp>
      <p:sp>
        <p:nvSpPr>
          <p:cNvPr id="992268" name="Line 12"/>
          <p:cNvSpPr>
            <a:spLocks noChangeShapeType="1"/>
          </p:cNvSpPr>
          <p:nvPr/>
        </p:nvSpPr>
        <p:spPr bwMode="auto">
          <a:xfrm>
            <a:off x="1211263" y="329406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2269" name="Line 13"/>
          <p:cNvSpPr>
            <a:spLocks noChangeShapeType="1"/>
          </p:cNvSpPr>
          <p:nvPr/>
        </p:nvSpPr>
        <p:spPr bwMode="auto">
          <a:xfrm>
            <a:off x="1211263" y="3943350"/>
            <a:ext cx="6869112" cy="1588"/>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9227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3475038"/>
            <a:ext cx="42545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2271" name="Rectangle 15"/>
          <p:cNvSpPr>
            <a:spLocks noChangeArrowheads="1"/>
          </p:cNvSpPr>
          <p:nvPr/>
        </p:nvSpPr>
        <p:spPr bwMode="auto">
          <a:xfrm>
            <a:off x="1211263" y="2633663"/>
            <a:ext cx="6869112" cy="660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2272" name="Rectangle 16"/>
          <p:cNvSpPr>
            <a:spLocks noChangeArrowheads="1"/>
          </p:cNvSpPr>
          <p:nvPr/>
        </p:nvSpPr>
        <p:spPr bwMode="auto">
          <a:xfrm>
            <a:off x="1238250" y="2662238"/>
            <a:ext cx="1004888"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Function, Org, or Role</a:t>
            </a:r>
          </a:p>
        </p:txBody>
      </p:sp>
      <p:sp>
        <p:nvSpPr>
          <p:cNvPr id="992273" name="Line 17"/>
          <p:cNvSpPr>
            <a:spLocks noChangeShapeType="1"/>
          </p:cNvSpPr>
          <p:nvPr/>
        </p:nvSpPr>
        <p:spPr bwMode="auto">
          <a:xfrm>
            <a:off x="1211263" y="263366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2274" name="Line 18"/>
          <p:cNvSpPr>
            <a:spLocks noChangeShapeType="1"/>
          </p:cNvSpPr>
          <p:nvPr/>
        </p:nvSpPr>
        <p:spPr bwMode="auto">
          <a:xfrm>
            <a:off x="1211263" y="3282950"/>
            <a:ext cx="6869112" cy="1588"/>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92275"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2814638"/>
            <a:ext cx="42545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2276" name="Rectangle 20"/>
          <p:cNvSpPr>
            <a:spLocks noChangeArrowheads="1"/>
          </p:cNvSpPr>
          <p:nvPr/>
        </p:nvSpPr>
        <p:spPr bwMode="auto">
          <a:xfrm>
            <a:off x="1211263" y="1973263"/>
            <a:ext cx="6869112" cy="660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2277" name="Rectangle 21"/>
          <p:cNvSpPr>
            <a:spLocks noChangeArrowheads="1"/>
          </p:cNvSpPr>
          <p:nvPr/>
        </p:nvSpPr>
        <p:spPr bwMode="auto">
          <a:xfrm>
            <a:off x="1238250" y="2001838"/>
            <a:ext cx="1004888"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Function, Org, or Role</a:t>
            </a:r>
          </a:p>
        </p:txBody>
      </p:sp>
      <p:sp>
        <p:nvSpPr>
          <p:cNvPr id="992278" name="Line 22"/>
          <p:cNvSpPr>
            <a:spLocks noChangeShapeType="1"/>
          </p:cNvSpPr>
          <p:nvPr/>
        </p:nvSpPr>
        <p:spPr bwMode="auto">
          <a:xfrm>
            <a:off x="1211263" y="197326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2279" name="Line 23"/>
          <p:cNvSpPr>
            <a:spLocks noChangeShapeType="1"/>
          </p:cNvSpPr>
          <p:nvPr/>
        </p:nvSpPr>
        <p:spPr bwMode="auto">
          <a:xfrm>
            <a:off x="1211263" y="2622550"/>
            <a:ext cx="6869112" cy="1588"/>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92280"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2154238"/>
            <a:ext cx="4254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2281" name="Rectangle 25"/>
          <p:cNvSpPr>
            <a:spLocks noChangeArrowheads="1"/>
          </p:cNvSpPr>
          <p:nvPr/>
        </p:nvSpPr>
        <p:spPr bwMode="auto">
          <a:xfrm>
            <a:off x="1211263" y="1312863"/>
            <a:ext cx="6869112" cy="660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2282" name="Rectangle 26"/>
          <p:cNvSpPr>
            <a:spLocks noChangeArrowheads="1"/>
          </p:cNvSpPr>
          <p:nvPr/>
        </p:nvSpPr>
        <p:spPr bwMode="auto">
          <a:xfrm>
            <a:off x="1238250" y="1339850"/>
            <a:ext cx="1004888"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Function, Org, or Role</a:t>
            </a:r>
            <a:endParaRPr lang="en-US" altLang="en-US" sz="2400"/>
          </a:p>
        </p:txBody>
      </p:sp>
      <p:sp>
        <p:nvSpPr>
          <p:cNvPr id="992283" name="Line 27"/>
          <p:cNvSpPr>
            <a:spLocks noChangeShapeType="1"/>
          </p:cNvSpPr>
          <p:nvPr/>
        </p:nvSpPr>
        <p:spPr bwMode="auto">
          <a:xfrm>
            <a:off x="1211263" y="1312863"/>
            <a:ext cx="6869112" cy="1587"/>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2284" name="Line 28"/>
          <p:cNvSpPr>
            <a:spLocks noChangeShapeType="1"/>
          </p:cNvSpPr>
          <p:nvPr/>
        </p:nvSpPr>
        <p:spPr bwMode="auto">
          <a:xfrm>
            <a:off x="1211263" y="1962150"/>
            <a:ext cx="6869112" cy="1588"/>
          </a:xfrm>
          <a:prstGeom prst="line">
            <a:avLst/>
          </a:prstGeom>
          <a:noFill/>
          <a:ln w="11113">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9228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1492250"/>
            <a:ext cx="42545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2286" name="Rectangle 30"/>
          <p:cNvSpPr>
            <a:spLocks noChangeArrowheads="1"/>
          </p:cNvSpPr>
          <p:nvPr/>
        </p:nvSpPr>
        <p:spPr bwMode="auto">
          <a:xfrm>
            <a:off x="2711450" y="1809750"/>
            <a:ext cx="5651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Input/Output</a:t>
            </a:r>
          </a:p>
        </p:txBody>
      </p:sp>
      <p:sp>
        <p:nvSpPr>
          <p:cNvPr id="992287" name="Rectangle 31"/>
          <p:cNvSpPr>
            <a:spLocks noChangeArrowheads="1"/>
          </p:cNvSpPr>
          <p:nvPr/>
        </p:nvSpPr>
        <p:spPr bwMode="auto">
          <a:xfrm>
            <a:off x="4048125" y="2362200"/>
            <a:ext cx="5651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Input/Output</a:t>
            </a:r>
            <a:endParaRPr lang="en-US" altLang="en-US" sz="2400"/>
          </a:p>
        </p:txBody>
      </p:sp>
      <p:sp>
        <p:nvSpPr>
          <p:cNvPr id="992288" name="Rectangle 32"/>
          <p:cNvSpPr>
            <a:spLocks noChangeArrowheads="1"/>
          </p:cNvSpPr>
          <p:nvPr/>
        </p:nvSpPr>
        <p:spPr bwMode="auto">
          <a:xfrm>
            <a:off x="5673725" y="3028950"/>
            <a:ext cx="5651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Input/Output</a:t>
            </a:r>
          </a:p>
        </p:txBody>
      </p:sp>
      <p:sp>
        <p:nvSpPr>
          <p:cNvPr id="992289" name="Rectangle 33"/>
          <p:cNvSpPr>
            <a:spLocks noChangeArrowheads="1"/>
          </p:cNvSpPr>
          <p:nvPr/>
        </p:nvSpPr>
        <p:spPr bwMode="auto">
          <a:xfrm>
            <a:off x="6992938" y="3779838"/>
            <a:ext cx="30797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Output</a:t>
            </a:r>
            <a:endParaRPr lang="en-US" altLang="en-US" sz="2400"/>
          </a:p>
        </p:txBody>
      </p:sp>
      <p:sp>
        <p:nvSpPr>
          <p:cNvPr id="992290" name="AutoShape 34"/>
          <p:cNvSpPr>
            <a:spLocks noChangeArrowheads="1"/>
          </p:cNvSpPr>
          <p:nvPr/>
        </p:nvSpPr>
        <p:spPr bwMode="auto">
          <a:xfrm>
            <a:off x="3175000" y="2085975"/>
            <a:ext cx="566738" cy="423863"/>
          </a:xfrm>
          <a:prstGeom prst="roundRect">
            <a:avLst>
              <a:gd name="adj" fmla="val 16667"/>
            </a:avLst>
          </a:prstGeom>
          <a:solidFill>
            <a:srgbClr val="A6CAF0"/>
          </a:solidFill>
          <a:ln w="0">
            <a:solidFill>
              <a:srgbClr val="000000"/>
            </a:solidFill>
            <a:round/>
            <a:headEnd/>
            <a:tailEnd/>
          </a:ln>
        </p:spPr>
        <p:txBody>
          <a:bodyPr/>
          <a:lstStyle/>
          <a:p>
            <a:endParaRPr lang="en-US"/>
          </a:p>
        </p:txBody>
      </p:sp>
      <p:sp>
        <p:nvSpPr>
          <p:cNvPr id="992291" name="Rectangle 35"/>
          <p:cNvSpPr>
            <a:spLocks noChangeArrowheads="1"/>
          </p:cNvSpPr>
          <p:nvPr/>
        </p:nvSpPr>
        <p:spPr bwMode="auto">
          <a:xfrm>
            <a:off x="3254375" y="2114550"/>
            <a:ext cx="412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Process</a:t>
            </a:r>
            <a:endParaRPr lang="en-US" altLang="en-US" sz="2400"/>
          </a:p>
        </p:txBody>
      </p:sp>
      <p:sp>
        <p:nvSpPr>
          <p:cNvPr id="992292" name="Rectangle 36"/>
          <p:cNvSpPr>
            <a:spLocks noChangeArrowheads="1"/>
          </p:cNvSpPr>
          <p:nvPr/>
        </p:nvSpPr>
        <p:spPr bwMode="auto">
          <a:xfrm>
            <a:off x="3267075" y="2244725"/>
            <a:ext cx="4000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Name 1</a:t>
            </a:r>
            <a:endParaRPr lang="en-US" altLang="en-US" sz="2400"/>
          </a:p>
        </p:txBody>
      </p:sp>
      <p:sp>
        <p:nvSpPr>
          <p:cNvPr id="992293" name="AutoShape 37"/>
          <p:cNvSpPr>
            <a:spLocks noChangeArrowheads="1"/>
          </p:cNvSpPr>
          <p:nvPr/>
        </p:nvSpPr>
        <p:spPr bwMode="auto">
          <a:xfrm>
            <a:off x="4637088" y="2695575"/>
            <a:ext cx="566737" cy="423863"/>
          </a:xfrm>
          <a:prstGeom prst="roundRect">
            <a:avLst>
              <a:gd name="adj" fmla="val 16667"/>
            </a:avLst>
          </a:prstGeom>
          <a:solidFill>
            <a:srgbClr val="A6CAF0"/>
          </a:solidFill>
          <a:ln w="0">
            <a:solidFill>
              <a:srgbClr val="000000"/>
            </a:solidFill>
            <a:round/>
            <a:headEnd/>
            <a:tailEnd/>
          </a:ln>
        </p:spPr>
        <p:txBody>
          <a:bodyPr/>
          <a:lstStyle/>
          <a:p>
            <a:endParaRPr lang="en-US"/>
          </a:p>
        </p:txBody>
      </p:sp>
      <p:sp>
        <p:nvSpPr>
          <p:cNvPr id="992294" name="Rectangle 38"/>
          <p:cNvSpPr>
            <a:spLocks noChangeArrowheads="1"/>
          </p:cNvSpPr>
          <p:nvPr/>
        </p:nvSpPr>
        <p:spPr bwMode="auto">
          <a:xfrm>
            <a:off x="4716463" y="2724150"/>
            <a:ext cx="412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Process</a:t>
            </a:r>
            <a:endParaRPr lang="en-US" altLang="en-US" sz="2400"/>
          </a:p>
        </p:txBody>
      </p:sp>
      <p:sp>
        <p:nvSpPr>
          <p:cNvPr id="992295" name="Rectangle 39"/>
          <p:cNvSpPr>
            <a:spLocks noChangeArrowheads="1"/>
          </p:cNvSpPr>
          <p:nvPr/>
        </p:nvSpPr>
        <p:spPr bwMode="auto">
          <a:xfrm>
            <a:off x="4727575" y="2854325"/>
            <a:ext cx="4000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Name 2</a:t>
            </a:r>
            <a:endParaRPr lang="en-US" altLang="en-US" sz="2400"/>
          </a:p>
        </p:txBody>
      </p:sp>
      <p:sp>
        <p:nvSpPr>
          <p:cNvPr id="992296" name="AutoShape 40"/>
          <p:cNvSpPr>
            <a:spLocks noChangeArrowheads="1"/>
          </p:cNvSpPr>
          <p:nvPr/>
        </p:nvSpPr>
        <p:spPr bwMode="auto">
          <a:xfrm>
            <a:off x="6097588" y="3367088"/>
            <a:ext cx="566737" cy="423862"/>
          </a:xfrm>
          <a:prstGeom prst="roundRect">
            <a:avLst>
              <a:gd name="adj" fmla="val 16667"/>
            </a:avLst>
          </a:prstGeom>
          <a:solidFill>
            <a:srgbClr val="A6CAF0"/>
          </a:solidFill>
          <a:ln w="0">
            <a:solidFill>
              <a:srgbClr val="000000"/>
            </a:solidFill>
            <a:round/>
            <a:headEnd/>
            <a:tailEnd/>
          </a:ln>
        </p:spPr>
        <p:txBody>
          <a:bodyPr/>
          <a:lstStyle/>
          <a:p>
            <a:endParaRPr lang="en-US"/>
          </a:p>
        </p:txBody>
      </p:sp>
      <p:sp>
        <p:nvSpPr>
          <p:cNvPr id="992297" name="Rectangle 41"/>
          <p:cNvSpPr>
            <a:spLocks noChangeArrowheads="1"/>
          </p:cNvSpPr>
          <p:nvPr/>
        </p:nvSpPr>
        <p:spPr bwMode="auto">
          <a:xfrm>
            <a:off x="6176963" y="3395663"/>
            <a:ext cx="412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Process</a:t>
            </a:r>
            <a:endParaRPr lang="en-US" altLang="en-US" sz="2400"/>
          </a:p>
        </p:txBody>
      </p:sp>
      <p:sp>
        <p:nvSpPr>
          <p:cNvPr id="992298" name="Rectangle 42"/>
          <p:cNvSpPr>
            <a:spLocks noChangeArrowheads="1"/>
          </p:cNvSpPr>
          <p:nvPr/>
        </p:nvSpPr>
        <p:spPr bwMode="auto">
          <a:xfrm>
            <a:off x="6188075" y="3525838"/>
            <a:ext cx="4000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Name 3</a:t>
            </a:r>
            <a:endParaRPr lang="en-US" altLang="en-US" sz="2400"/>
          </a:p>
        </p:txBody>
      </p:sp>
      <p:sp>
        <p:nvSpPr>
          <p:cNvPr id="992299" name="AutoShape 43"/>
          <p:cNvSpPr>
            <a:spLocks noChangeArrowheads="1"/>
          </p:cNvSpPr>
          <p:nvPr/>
        </p:nvSpPr>
        <p:spPr bwMode="auto">
          <a:xfrm>
            <a:off x="1714500" y="1476375"/>
            <a:ext cx="566738" cy="446088"/>
          </a:xfrm>
          <a:prstGeom prst="roundRect">
            <a:avLst>
              <a:gd name="adj" fmla="val 16454"/>
            </a:avLst>
          </a:prstGeom>
          <a:solidFill>
            <a:srgbClr val="FFFBF0"/>
          </a:solidFill>
          <a:ln w="0">
            <a:solidFill>
              <a:srgbClr val="000000"/>
            </a:solidFill>
            <a:round/>
            <a:headEnd/>
            <a:tailEnd/>
          </a:ln>
        </p:spPr>
        <p:txBody>
          <a:bodyPr/>
          <a:lstStyle/>
          <a:p>
            <a:endParaRPr lang="en-US"/>
          </a:p>
        </p:txBody>
      </p:sp>
      <p:sp>
        <p:nvSpPr>
          <p:cNvPr id="992300" name="Rectangle 44"/>
          <p:cNvSpPr>
            <a:spLocks noChangeArrowheads="1"/>
          </p:cNvSpPr>
          <p:nvPr/>
        </p:nvSpPr>
        <p:spPr bwMode="auto">
          <a:xfrm>
            <a:off x="1800225" y="1504950"/>
            <a:ext cx="4191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External</a:t>
            </a:r>
            <a:endParaRPr lang="en-US" altLang="en-US" sz="2400"/>
          </a:p>
        </p:txBody>
      </p:sp>
      <p:sp>
        <p:nvSpPr>
          <p:cNvPr id="992301" name="Rectangle 45"/>
          <p:cNvSpPr>
            <a:spLocks noChangeArrowheads="1"/>
          </p:cNvSpPr>
          <p:nvPr/>
        </p:nvSpPr>
        <p:spPr bwMode="auto">
          <a:xfrm>
            <a:off x="1793875" y="1633538"/>
            <a:ext cx="412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Process</a:t>
            </a:r>
            <a:endParaRPr lang="en-US" altLang="en-US" sz="2400"/>
          </a:p>
        </p:txBody>
      </p:sp>
      <p:sp>
        <p:nvSpPr>
          <p:cNvPr id="992302" name="Rectangle 46"/>
          <p:cNvSpPr>
            <a:spLocks noChangeArrowheads="1"/>
          </p:cNvSpPr>
          <p:nvPr/>
        </p:nvSpPr>
        <p:spPr bwMode="auto">
          <a:xfrm>
            <a:off x="1851025" y="1763713"/>
            <a:ext cx="304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900">
                <a:solidFill>
                  <a:srgbClr val="000000"/>
                </a:solidFill>
              </a:rPr>
              <a:t>Name</a:t>
            </a:r>
            <a:endParaRPr lang="en-US" altLang="en-US" sz="2400"/>
          </a:p>
        </p:txBody>
      </p:sp>
      <p:sp>
        <p:nvSpPr>
          <p:cNvPr id="992303" name="Oval 47"/>
          <p:cNvSpPr>
            <a:spLocks noChangeArrowheads="1"/>
          </p:cNvSpPr>
          <p:nvPr/>
        </p:nvSpPr>
        <p:spPr bwMode="auto">
          <a:xfrm>
            <a:off x="6907213" y="4232275"/>
            <a:ext cx="147637" cy="146050"/>
          </a:xfrm>
          <a:prstGeom prst="ellipse">
            <a:avLst/>
          </a:prstGeom>
          <a:solidFill>
            <a:srgbClr val="000000"/>
          </a:solidFill>
          <a:ln w="0">
            <a:solidFill>
              <a:srgbClr val="000000"/>
            </a:solidFill>
            <a:round/>
            <a:headEnd/>
            <a:tailEnd/>
          </a:ln>
        </p:spPr>
        <p:txBody>
          <a:bodyPr/>
          <a:lstStyle/>
          <a:p>
            <a:endParaRPr lang="en-US"/>
          </a:p>
        </p:txBody>
      </p:sp>
      <p:sp>
        <p:nvSpPr>
          <p:cNvPr id="992304" name="Rectangle 48"/>
          <p:cNvSpPr>
            <a:spLocks noChangeArrowheads="1"/>
          </p:cNvSpPr>
          <p:nvPr/>
        </p:nvSpPr>
        <p:spPr bwMode="auto">
          <a:xfrm>
            <a:off x="1241425" y="4684713"/>
            <a:ext cx="39052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en-US" sz="800">
                <a:solidFill>
                  <a:srgbClr val="000000"/>
                </a:solidFill>
              </a:rPr>
              <a:t>Systems</a:t>
            </a:r>
            <a:endParaRPr lang="en-US" altLang="en-US" sz="2400"/>
          </a:p>
        </p:txBody>
      </p:sp>
      <p:sp>
        <p:nvSpPr>
          <p:cNvPr id="992305" name="AutoShape 49"/>
          <p:cNvSpPr>
            <a:spLocks noChangeArrowheads="1"/>
          </p:cNvSpPr>
          <p:nvPr/>
        </p:nvSpPr>
        <p:spPr bwMode="auto">
          <a:xfrm>
            <a:off x="2743200" y="4806950"/>
            <a:ext cx="990600" cy="423863"/>
          </a:xfrm>
          <a:prstGeom prst="roundRect">
            <a:avLst>
              <a:gd name="adj" fmla="val 16667"/>
            </a:avLst>
          </a:prstGeom>
          <a:solidFill>
            <a:srgbClr val="00FF00"/>
          </a:solidFill>
          <a:ln w="0">
            <a:solidFill>
              <a:srgbClr val="000000"/>
            </a:solidFill>
            <a:round/>
            <a:headEnd/>
            <a:tailEnd/>
          </a:ln>
        </p:spPr>
        <p:txBody>
          <a:bodyPr/>
          <a:lstStyle/>
          <a:p>
            <a:pPr eaLnBrk="1" hangingPunct="1"/>
            <a:r>
              <a:rPr lang="en-US" altLang="en-US" sz="1200"/>
              <a:t>System</a:t>
            </a:r>
          </a:p>
        </p:txBody>
      </p:sp>
      <p:cxnSp>
        <p:nvCxnSpPr>
          <p:cNvPr id="992306" name="AutoShape 50"/>
          <p:cNvCxnSpPr>
            <a:cxnSpLocks noChangeShapeType="1"/>
            <a:stCxn id="992299" idx="3"/>
            <a:endCxn id="992290" idx="1"/>
          </p:cNvCxnSpPr>
          <p:nvPr/>
        </p:nvCxnSpPr>
        <p:spPr bwMode="auto">
          <a:xfrm>
            <a:off x="2281238" y="1700213"/>
            <a:ext cx="893762" cy="598487"/>
          </a:xfrm>
          <a:prstGeom prst="bentConnector3">
            <a:avLst>
              <a:gd name="adj1" fmla="val 4991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2307" name="AutoShape 51"/>
          <p:cNvCxnSpPr>
            <a:cxnSpLocks noChangeShapeType="1"/>
            <a:stCxn id="992290" idx="3"/>
            <a:endCxn id="992293" idx="1"/>
          </p:cNvCxnSpPr>
          <p:nvPr/>
        </p:nvCxnSpPr>
        <p:spPr bwMode="auto">
          <a:xfrm>
            <a:off x="3741738" y="2298700"/>
            <a:ext cx="895350" cy="6096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2308" name="AutoShape 52"/>
          <p:cNvCxnSpPr>
            <a:cxnSpLocks noChangeShapeType="1"/>
            <a:stCxn id="992293" idx="3"/>
            <a:endCxn id="992296" idx="1"/>
          </p:cNvCxnSpPr>
          <p:nvPr/>
        </p:nvCxnSpPr>
        <p:spPr bwMode="auto">
          <a:xfrm>
            <a:off x="5203825" y="2908300"/>
            <a:ext cx="893763" cy="671513"/>
          </a:xfrm>
          <a:prstGeom prst="bentConnector3">
            <a:avLst>
              <a:gd name="adj1" fmla="val 4991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2309" name="AutoShape 53"/>
          <p:cNvCxnSpPr>
            <a:cxnSpLocks noChangeShapeType="1"/>
            <a:stCxn id="992296" idx="3"/>
            <a:endCxn id="992303" idx="0"/>
          </p:cNvCxnSpPr>
          <p:nvPr/>
        </p:nvCxnSpPr>
        <p:spPr bwMode="auto">
          <a:xfrm>
            <a:off x="6664325" y="3579813"/>
            <a:ext cx="317500" cy="652462"/>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2310" name="AutoShape 54"/>
          <p:cNvCxnSpPr>
            <a:cxnSpLocks noChangeShapeType="1"/>
            <a:stCxn id="992305" idx="3"/>
            <a:endCxn id="992293" idx="2"/>
          </p:cNvCxnSpPr>
          <p:nvPr/>
        </p:nvCxnSpPr>
        <p:spPr bwMode="auto">
          <a:xfrm flipV="1">
            <a:off x="3733800" y="3119438"/>
            <a:ext cx="1187450" cy="1900237"/>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2311" name="AutoShape 55"/>
          <p:cNvSpPr>
            <a:spLocks noChangeArrowheads="1"/>
          </p:cNvSpPr>
          <p:nvPr/>
        </p:nvSpPr>
        <p:spPr bwMode="auto">
          <a:xfrm>
            <a:off x="2590800" y="3206750"/>
            <a:ext cx="1447800" cy="1365250"/>
          </a:xfrm>
          <a:prstGeom prst="wedgeRectCallout">
            <a:avLst>
              <a:gd name="adj1" fmla="val 79384"/>
              <a:gd name="adj2" fmla="val -73023"/>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lnSpc>
                <a:spcPct val="95000"/>
              </a:lnSpc>
            </a:pPr>
            <a:r>
              <a:rPr lang="en-US" altLang="en-US" sz="1000"/>
              <a:t>Strategy/CSF</a:t>
            </a:r>
          </a:p>
          <a:p>
            <a:pPr algn="ctr" eaLnBrk="1" hangingPunct="1">
              <a:lnSpc>
                <a:spcPct val="95000"/>
              </a:lnSpc>
            </a:pPr>
            <a:r>
              <a:rPr lang="en-US" altLang="en-US" sz="1000"/>
              <a:t>Place strategies and CSF’s here and identify which processes enable them.  Not all Strategies/CSF’s will map to a single process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2018" name="Rectangle 2"/>
          <p:cNvSpPr>
            <a:spLocks noGrp="1" noChangeArrowheads="1"/>
          </p:cNvSpPr>
          <p:nvPr>
            <p:ph type="title"/>
          </p:nvPr>
        </p:nvSpPr>
        <p:spPr/>
        <p:txBody>
          <a:bodyPr/>
          <a:lstStyle/>
          <a:p>
            <a:r>
              <a:rPr lang="en-US" altLang="en-US"/>
              <a:t>Business Value Assessment Definitions</a:t>
            </a:r>
          </a:p>
        </p:txBody>
      </p:sp>
      <p:sp>
        <p:nvSpPr>
          <p:cNvPr id="982019" name="Text Box 3"/>
          <p:cNvSpPr txBox="1">
            <a:spLocks noChangeArrowheads="1"/>
          </p:cNvSpPr>
          <p:nvPr/>
        </p:nvSpPr>
        <p:spPr bwMode="auto">
          <a:xfrm>
            <a:off x="1181100" y="1219200"/>
            <a:ext cx="7543800" cy="39211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20" tIns="0" rIns="45720" bIns="91440">
            <a:spAutoFit/>
          </a:bodyPr>
          <a:lstStyle/>
          <a:p>
            <a:r>
              <a:rPr lang="en-US" altLang="en-US" sz="1400" b="1">
                <a:cs typeface="Times New Roman" panose="02020603050405020304" pitchFamily="18" charset="0"/>
              </a:rPr>
              <a:t>Inputs</a:t>
            </a:r>
            <a:r>
              <a:rPr lang="en-US" altLang="en-US" sz="1400">
                <a:cs typeface="Times New Roman" panose="02020603050405020304" pitchFamily="18" charset="0"/>
              </a:rPr>
              <a:t>, (data or objects), are transformed or consumed by the function to produce outputs.</a:t>
            </a:r>
          </a:p>
          <a:p>
            <a:endParaRPr lang="en-US" altLang="en-US" sz="1400">
              <a:cs typeface="Times New Roman" panose="02020603050405020304" pitchFamily="18" charset="0"/>
            </a:endParaRPr>
          </a:p>
          <a:p>
            <a:pPr algn="just"/>
            <a:r>
              <a:rPr lang="en-US" altLang="en-US" sz="1400" b="1">
                <a:cs typeface="Times New Roman" panose="02020603050405020304" pitchFamily="18" charset="0"/>
              </a:rPr>
              <a:t>Outputs</a:t>
            </a:r>
            <a:r>
              <a:rPr lang="en-US" altLang="en-US" sz="1400">
                <a:cs typeface="Times New Roman" panose="02020603050405020304" pitchFamily="18" charset="0"/>
              </a:rPr>
              <a:t> are the data or objects produced by the function.</a:t>
            </a:r>
          </a:p>
          <a:p>
            <a:endParaRPr lang="en-US" altLang="en-US" sz="1400" b="1">
              <a:cs typeface="Times New Roman" panose="02020603050405020304" pitchFamily="18" charset="0"/>
            </a:endParaRPr>
          </a:p>
          <a:p>
            <a:r>
              <a:rPr lang="en-US" altLang="en-US" sz="1400" b="1">
                <a:cs typeface="Times New Roman" panose="02020603050405020304" pitchFamily="18" charset="0"/>
              </a:rPr>
              <a:t>Controls</a:t>
            </a:r>
            <a:r>
              <a:rPr lang="en-US" altLang="en-US" sz="1400">
                <a:cs typeface="Times New Roman" panose="02020603050405020304" pitchFamily="18" charset="0"/>
              </a:rPr>
              <a:t> specify the conditions required for the function to produce correct outputs.</a:t>
            </a:r>
          </a:p>
          <a:p>
            <a:endParaRPr lang="en-US" altLang="en-US" sz="1400">
              <a:cs typeface="Times New Roman" panose="02020603050405020304" pitchFamily="18" charset="0"/>
            </a:endParaRPr>
          </a:p>
          <a:p>
            <a:r>
              <a:rPr lang="en-US" altLang="en-US" sz="1400" b="1">
                <a:cs typeface="Times New Roman" panose="02020603050405020304" pitchFamily="18" charset="0"/>
              </a:rPr>
              <a:t>Mechanisms</a:t>
            </a:r>
            <a:r>
              <a:rPr lang="en-US" altLang="en-US" sz="1400">
                <a:cs typeface="Times New Roman" panose="02020603050405020304" pitchFamily="18" charset="0"/>
              </a:rPr>
              <a:t> provide supporting means, (resources), for performing the function.</a:t>
            </a:r>
          </a:p>
          <a:p>
            <a:endParaRPr lang="en-US" altLang="en-US" sz="1400">
              <a:cs typeface="Times New Roman" panose="02020603050405020304" pitchFamily="18" charset="0"/>
            </a:endParaRPr>
          </a:p>
          <a:p>
            <a:r>
              <a:rPr lang="en-US" altLang="en-US" sz="1400" b="1">
                <a:cs typeface="Times New Roman" panose="02020603050405020304" pitchFamily="18" charset="0"/>
              </a:rPr>
              <a:t>Calls</a:t>
            </a:r>
            <a:r>
              <a:rPr lang="en-US" altLang="en-US" sz="1400">
                <a:cs typeface="Times New Roman" panose="02020603050405020304" pitchFamily="18" charset="0"/>
              </a:rPr>
              <a:t>, a type of mechanism arrow, which enables the sharing of detail between models or between portions of the same model. It signifies that the caller box does not have its own child diagram to detail it, but rather is detailed entirely by another box (and its descendants) in the same or another model.  </a:t>
            </a:r>
          </a:p>
          <a:p>
            <a:r>
              <a:rPr lang="en-US" altLang="en-US" sz="1400">
                <a:cs typeface="Times New Roman" panose="02020603050405020304" pitchFamily="18" charset="0"/>
              </a:rPr>
              <a:t> </a:t>
            </a:r>
          </a:p>
          <a:p>
            <a:r>
              <a:rPr lang="en-US" altLang="en-US" sz="1400" b="1">
                <a:cs typeface="Times New Roman" panose="02020603050405020304" pitchFamily="18" charset="0"/>
              </a:rPr>
              <a:t>Viewpoint.  </a:t>
            </a:r>
            <a:r>
              <a:rPr lang="en-US" altLang="en-US" sz="1400">
                <a:cs typeface="Times New Roman" panose="02020603050405020304" pitchFamily="18" charset="0"/>
              </a:rPr>
              <a:t>A brief statement of the perspective of the model. viewpoint determines what can be "seen" within the model context, and from what perspective or "slant".  Depending on the audience, different statements of viewpoint may be adopted that emphasize different aspects of the subject.  Things that are important in one viewpoint may not even appear in a model presented from another viewpoint of the same subject.</a:t>
            </a:r>
          </a:p>
        </p:txBody>
      </p:sp>
      <p:sp>
        <p:nvSpPr>
          <p:cNvPr id="982021" name="Text Box 5"/>
          <p:cNvSpPr txBox="1">
            <a:spLocks noChangeArrowheads="1"/>
          </p:cNvSpPr>
          <p:nvPr/>
        </p:nvSpPr>
        <p:spPr bwMode="auto">
          <a:xfrm>
            <a:off x="1143000" y="5241925"/>
            <a:ext cx="7543800"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en-US" sz="1200" u="sng">
                <a:cs typeface="Times New Roman" panose="02020603050405020304" pitchFamily="18" charset="0"/>
              </a:rPr>
              <a:t>Source:</a:t>
            </a:r>
            <a:r>
              <a:rPr lang="en-US" altLang="en-US" sz="1200">
                <a:cs typeface="Times New Roman" panose="02020603050405020304" pitchFamily="18" charset="0"/>
              </a:rPr>
              <a:t> Draft Federal Information Processing Standards Publication 183,  1993 December 21 </a:t>
            </a:r>
            <a:r>
              <a:rPr lang="en-US" altLang="en-US" sz="1200">
                <a:solidFill>
                  <a:srgbClr val="000000"/>
                </a:solidFill>
                <a:cs typeface="Times New Roman" panose="02020603050405020304" pitchFamily="18" charset="0"/>
              </a:rPr>
              <a:t>Integration definition for function modeling </a:t>
            </a:r>
            <a:r>
              <a:rPr lang="en-US" altLang="en-US" sz="1200">
                <a:cs typeface="Times New Roman" panose="02020603050405020304" pitchFamily="18" charset="0"/>
              </a:rPr>
              <a:t>(IDEF0)</a:t>
            </a:r>
            <a:r>
              <a:rPr lang="en-US" altLang="en-US" sz="120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altLang="en-US" dirty="0"/>
              <a:t>Process Implementation Strategy Purpose</a:t>
            </a:r>
          </a:p>
        </p:txBody>
      </p:sp>
      <p:sp>
        <p:nvSpPr>
          <p:cNvPr id="988163" name="Rectangle 3"/>
          <p:cNvSpPr>
            <a:spLocks noGrp="1" noChangeArrowheads="1"/>
          </p:cNvSpPr>
          <p:nvPr>
            <p:ph type="body" idx="1"/>
          </p:nvPr>
        </p:nvSpPr>
        <p:spPr>
          <a:xfrm>
            <a:off x="1143000" y="1219200"/>
            <a:ext cx="7543800" cy="4419600"/>
          </a:xfrm>
        </p:spPr>
        <p:txBody>
          <a:bodyPr tIns="0"/>
          <a:lstStyle/>
          <a:p>
            <a:pPr>
              <a:lnSpc>
                <a:spcPct val="95000"/>
              </a:lnSpc>
            </a:pPr>
            <a:r>
              <a:rPr lang="en-US" altLang="en-US" sz="1800"/>
              <a:t>Purpose</a:t>
            </a:r>
          </a:p>
          <a:p>
            <a:pPr lvl="1">
              <a:lnSpc>
                <a:spcPct val="95000"/>
              </a:lnSpc>
            </a:pPr>
            <a:r>
              <a:rPr lang="en-US" altLang="en-US" sz="1800"/>
              <a:t>To establish the overarching approach and detailed plan for achieving the business goals set out for the project, i.e., reduce cost, cycle time, etc.  The only practical significance of a process engineering project is that an improvement results in the business and contributes to the overall improvement of competitive advantage for General Motors</a:t>
            </a:r>
          </a:p>
          <a:p>
            <a:pPr>
              <a:lnSpc>
                <a:spcPct val="95000"/>
              </a:lnSpc>
            </a:pPr>
            <a:r>
              <a:rPr lang="en-US" altLang="en-US" sz="1800"/>
              <a:t>Scope</a:t>
            </a:r>
          </a:p>
          <a:p>
            <a:pPr lvl="1">
              <a:lnSpc>
                <a:spcPct val="95000"/>
              </a:lnSpc>
            </a:pPr>
            <a:r>
              <a:rPr lang="en-US" altLang="en-US" sz="1800"/>
              <a:t>Any process engineering project that is intended to result in a change in the business process/practices regardless of the development of a technology solution.  In other words whether you develop a system to be rolled out or you rollout the new process in a manual fashion an implementation strategy and plan must be developed and executed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p:txBody>
          <a:bodyPr/>
          <a:lstStyle/>
          <a:p>
            <a:pPr algn="ctr"/>
            <a:r>
              <a:rPr lang="en-US" altLang="en-US" dirty="0"/>
              <a:t>Process Design Activity Summary</a:t>
            </a:r>
          </a:p>
        </p:txBody>
      </p:sp>
      <p:sp>
        <p:nvSpPr>
          <p:cNvPr id="960515" name="Rectangle 3"/>
          <p:cNvSpPr>
            <a:spLocks noGrp="1" noChangeArrowheads="1"/>
          </p:cNvSpPr>
          <p:nvPr>
            <p:ph type="body" idx="1"/>
          </p:nvPr>
        </p:nvSpPr>
        <p:spPr>
          <a:xfrm>
            <a:off x="1179513" y="1250950"/>
            <a:ext cx="7545387" cy="4387850"/>
          </a:xfrm>
        </p:spPr>
        <p:txBody>
          <a:bodyPr/>
          <a:lstStyle/>
          <a:p>
            <a:r>
              <a:rPr lang="en-US" altLang="en-US" sz="1800" dirty="0"/>
              <a:t>Purpose:</a:t>
            </a:r>
          </a:p>
          <a:p>
            <a:pPr lvl="1"/>
            <a:r>
              <a:rPr lang="en-US" altLang="en-US" sz="1800" dirty="0"/>
              <a:t> </a:t>
            </a:r>
          </a:p>
          <a:p>
            <a:r>
              <a:rPr lang="en-US" altLang="en-US" sz="1800" dirty="0"/>
              <a:t>Scope:</a:t>
            </a:r>
          </a:p>
          <a:p>
            <a:pPr lvl="1"/>
            <a:r>
              <a:rPr lang="en-US" altLang="en-US" sz="1800" dirty="0"/>
              <a:t> </a:t>
            </a:r>
          </a:p>
          <a:p>
            <a:r>
              <a:rPr lang="en-US" altLang="en-US" sz="1800" dirty="0"/>
              <a:t>Team/Resources:</a:t>
            </a:r>
          </a:p>
          <a:p>
            <a:pPr lvl="1"/>
            <a:r>
              <a:rPr lang="en-US" altLang="en-US" sz="1800" dirty="0"/>
              <a:t> </a:t>
            </a:r>
          </a:p>
          <a:p>
            <a:pPr lvl="1"/>
            <a:r>
              <a:rPr lang="en-US" altLang="en-US" sz="1800" dirty="0"/>
              <a:t> </a:t>
            </a:r>
          </a:p>
          <a:p>
            <a:r>
              <a:rPr lang="en-US" altLang="en-US" sz="1800" dirty="0"/>
              <a:t>Timing:</a:t>
            </a:r>
          </a:p>
          <a:p>
            <a:pPr lvl="1"/>
            <a:r>
              <a:rPr lang="en-US" altLang="en-US" sz="1800" dirty="0"/>
              <a:t> </a:t>
            </a:r>
          </a:p>
          <a:p>
            <a:r>
              <a:rPr lang="en-US" altLang="en-US" sz="1800" dirty="0"/>
              <a:t>Assumptions: </a:t>
            </a:r>
          </a:p>
          <a:p>
            <a:pPr lvl="1"/>
            <a:r>
              <a:rPr lang="en-US" altLang="en-US" sz="1800" dirty="0"/>
              <a:t>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ChangeArrowheads="1"/>
          </p:cNvSpPr>
          <p:nvPr/>
        </p:nvSpPr>
        <p:spPr bwMode="auto">
          <a:xfrm>
            <a:off x="1066800" y="1177925"/>
            <a:ext cx="7543800" cy="499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50000"/>
              </a:spcBef>
            </a:pPr>
            <a:r>
              <a:rPr lang="en-US" altLang="en-US" sz="2000" dirty="0"/>
              <a:t>Intent</a:t>
            </a:r>
          </a:p>
          <a:p>
            <a:pPr lvl="1">
              <a:lnSpc>
                <a:spcPct val="85000"/>
              </a:lnSpc>
              <a:spcBef>
                <a:spcPct val="50000"/>
              </a:spcBef>
              <a:buSzPct val="150000"/>
              <a:buFontTx/>
              <a:buChar char="•"/>
            </a:pPr>
            <a:r>
              <a:rPr lang="en-US" altLang="en-US" sz="2000" dirty="0"/>
              <a:t>To establish a way to approach “implementation” from 3 important vantage points</a:t>
            </a:r>
          </a:p>
          <a:p>
            <a:pPr lvl="2">
              <a:lnSpc>
                <a:spcPct val="85000"/>
              </a:lnSpc>
              <a:spcBef>
                <a:spcPct val="50000"/>
              </a:spcBef>
              <a:buFontTx/>
              <a:buChar char="•"/>
            </a:pPr>
            <a:r>
              <a:rPr lang="en-US" altLang="en-US" sz="2000" dirty="0"/>
              <a:t>Deployment of technology — getting the infrastructure in place so that the tools can be utilized</a:t>
            </a:r>
          </a:p>
          <a:p>
            <a:pPr lvl="2">
              <a:lnSpc>
                <a:spcPct val="85000"/>
              </a:lnSpc>
              <a:spcBef>
                <a:spcPct val="50000"/>
              </a:spcBef>
              <a:buFontTx/>
              <a:buChar char="•"/>
            </a:pPr>
            <a:r>
              <a:rPr lang="en-US" altLang="en-US" sz="2000" dirty="0"/>
              <a:t>Implementation of tools — designing the tools so that they enable people to use them in support of the new process (forms built in HTML, software designed to enable the intent of the process design)</a:t>
            </a:r>
          </a:p>
          <a:p>
            <a:pPr lvl="2">
              <a:lnSpc>
                <a:spcPct val="85000"/>
              </a:lnSpc>
              <a:spcBef>
                <a:spcPct val="50000"/>
              </a:spcBef>
              <a:buFontTx/>
              <a:buChar char="•"/>
            </a:pPr>
            <a:r>
              <a:rPr lang="en-US" altLang="en-US" sz="2000" dirty="0"/>
              <a:t>Mobilization of new people practices — people mobilized around the new process and actively engaged in a new form of work that incorporates not only execution of the new process, but active participation in the iterative improvement of the process especially in the first stages of the mobilization effort</a:t>
            </a:r>
          </a:p>
          <a:p>
            <a:pPr lvl="1">
              <a:lnSpc>
                <a:spcPct val="85000"/>
              </a:lnSpc>
              <a:spcBef>
                <a:spcPct val="50000"/>
              </a:spcBef>
              <a:buSzPct val="150000"/>
              <a:buFontTx/>
              <a:buChar char="•"/>
            </a:pPr>
            <a:endParaRPr lang="en-US" altLang="en-US" sz="2000" dirty="0"/>
          </a:p>
        </p:txBody>
      </p:sp>
      <p:sp>
        <p:nvSpPr>
          <p:cNvPr id="996355" name="Rectangle 3"/>
          <p:cNvSpPr>
            <a:spLocks noChangeArrowheads="1"/>
          </p:cNvSpPr>
          <p:nvPr/>
        </p:nvSpPr>
        <p:spPr bwMode="auto">
          <a:xfrm>
            <a:off x="685800" y="146050"/>
            <a:ext cx="80010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tIns="0" rIns="45720" bIns="91440"/>
          <a:lstStyle>
            <a:lvl1pPr>
              <a:defRPr sz="2800">
                <a:solidFill>
                  <a:schemeClr val="tx2"/>
                </a:solidFill>
                <a:latin typeface="GM Sans Regular" pitchFamily="2" charset="0"/>
              </a:defRPr>
            </a:lvl1pPr>
            <a:lvl2pPr>
              <a:defRPr sz="2800">
                <a:solidFill>
                  <a:schemeClr val="tx2"/>
                </a:solidFill>
                <a:latin typeface="GM Sans Regular" pitchFamily="2" charset="0"/>
              </a:defRPr>
            </a:lvl2pPr>
            <a:lvl3pPr>
              <a:defRPr sz="2800">
                <a:solidFill>
                  <a:schemeClr val="tx2"/>
                </a:solidFill>
                <a:latin typeface="GM Sans Regular" pitchFamily="2" charset="0"/>
              </a:defRPr>
            </a:lvl3pPr>
            <a:lvl4pPr>
              <a:defRPr sz="2800">
                <a:solidFill>
                  <a:schemeClr val="tx2"/>
                </a:solidFill>
                <a:latin typeface="GM Sans Regular" pitchFamily="2" charset="0"/>
              </a:defRPr>
            </a:lvl4pPr>
            <a:lvl5pPr>
              <a:defRPr sz="2800">
                <a:solidFill>
                  <a:schemeClr val="tx2"/>
                </a:solidFill>
                <a:latin typeface="GM Sans Regular" pitchFamily="2" charset="0"/>
              </a:defRPr>
            </a:lvl5pPr>
            <a:lvl6pPr marL="457200" eaLnBrk="0" fontAlgn="base" hangingPunct="0">
              <a:spcBef>
                <a:spcPct val="0"/>
              </a:spcBef>
              <a:spcAft>
                <a:spcPct val="0"/>
              </a:spcAft>
              <a:defRPr sz="2800">
                <a:solidFill>
                  <a:schemeClr val="tx2"/>
                </a:solidFill>
                <a:latin typeface="GM Sans Regular" pitchFamily="2" charset="0"/>
              </a:defRPr>
            </a:lvl6pPr>
            <a:lvl7pPr marL="914400" eaLnBrk="0" fontAlgn="base" hangingPunct="0">
              <a:spcBef>
                <a:spcPct val="0"/>
              </a:spcBef>
              <a:spcAft>
                <a:spcPct val="0"/>
              </a:spcAft>
              <a:defRPr sz="2800">
                <a:solidFill>
                  <a:schemeClr val="tx2"/>
                </a:solidFill>
                <a:latin typeface="GM Sans Regular" pitchFamily="2" charset="0"/>
              </a:defRPr>
            </a:lvl7pPr>
            <a:lvl8pPr marL="1371600" eaLnBrk="0" fontAlgn="base" hangingPunct="0">
              <a:spcBef>
                <a:spcPct val="0"/>
              </a:spcBef>
              <a:spcAft>
                <a:spcPct val="0"/>
              </a:spcAft>
              <a:defRPr sz="2800">
                <a:solidFill>
                  <a:schemeClr val="tx2"/>
                </a:solidFill>
                <a:latin typeface="GM Sans Regular" pitchFamily="2" charset="0"/>
              </a:defRPr>
            </a:lvl8pPr>
            <a:lvl9pPr marL="1828800" eaLnBrk="0" fontAlgn="base" hangingPunct="0">
              <a:spcBef>
                <a:spcPct val="0"/>
              </a:spcBef>
              <a:spcAft>
                <a:spcPct val="0"/>
              </a:spcAft>
              <a:defRPr sz="2800">
                <a:solidFill>
                  <a:schemeClr val="tx2"/>
                </a:solidFill>
                <a:latin typeface="GM Sans Regular" pitchFamily="2" charset="0"/>
              </a:defRPr>
            </a:lvl9pPr>
          </a:lstStyle>
          <a:p>
            <a:r>
              <a:rPr lang="en-US" altLang="en-US"/>
              <a:t>Process Implementation Strategy Purpose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6743700" cy="457200"/>
          </a:xfrm>
        </p:spPr>
        <p:txBody>
          <a:bodyPr/>
          <a:lstStyle/>
          <a:p>
            <a:pPr algn="ctr"/>
            <a:r>
              <a:rPr lang="en-US" dirty="0" smtClean="0">
                <a:solidFill>
                  <a:schemeClr val="tx1"/>
                </a:solidFill>
                <a:latin typeface="Helvetica" panose="020B0604020202020204" pitchFamily="34" charset="0"/>
                <a:cs typeface="Helvetica" panose="020B0604020202020204" pitchFamily="34" charset="0"/>
              </a:rPr>
              <a:t>Goal </a:t>
            </a:r>
            <a:r>
              <a:rPr lang="en-US" dirty="0" smtClean="0">
                <a:solidFill>
                  <a:schemeClr val="tx1"/>
                </a:solidFill>
                <a:latin typeface="Helvetica" panose="020B0604020202020204" pitchFamily="34" charset="0"/>
                <a:cs typeface="Helvetica" panose="020B0604020202020204" pitchFamily="34" charset="0"/>
              </a:rPr>
              <a:t>Model</a:t>
            </a:r>
            <a:endParaRPr lang="en-US" dirty="0">
              <a:solidFill>
                <a:schemeClr val="tx1"/>
              </a:solidFill>
              <a:latin typeface="Helvetica" panose="020B0604020202020204" pitchFamily="34" charset="0"/>
              <a:cs typeface="Helvetica"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6705600" cy="457200"/>
          </a:xfrm>
        </p:spPr>
        <p:txBody>
          <a:bodyPr/>
          <a:lstStyle/>
          <a:p>
            <a:pPr algn="ctr"/>
            <a:r>
              <a:rPr lang="en-US" dirty="0" smtClean="0">
                <a:solidFill>
                  <a:schemeClr val="tx1"/>
                </a:solidFill>
                <a:latin typeface="Helvetica" panose="020B0604020202020204" pitchFamily="34" charset="0"/>
                <a:cs typeface="Helvetica" panose="020B0604020202020204" pitchFamily="34" charset="0"/>
              </a:rPr>
              <a:t>Business Context </a:t>
            </a:r>
            <a:r>
              <a:rPr lang="en-US" dirty="0" smtClean="0">
                <a:solidFill>
                  <a:schemeClr val="tx1"/>
                </a:solidFill>
                <a:latin typeface="Helvetica" panose="020B0604020202020204" pitchFamily="34" charset="0"/>
                <a:cs typeface="Helvetica" panose="020B0604020202020204" pitchFamily="34" charset="0"/>
              </a:rPr>
              <a:t>Model</a:t>
            </a:r>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78359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799" y="304800"/>
            <a:ext cx="6705601" cy="457200"/>
          </a:xfrm>
        </p:spPr>
        <p:txBody>
          <a:bodyPr/>
          <a:lstStyle/>
          <a:p>
            <a:pPr algn="ctr"/>
            <a:r>
              <a:rPr lang="en-US" dirty="0" smtClean="0">
                <a:solidFill>
                  <a:schemeClr val="tx1"/>
                </a:solidFill>
                <a:latin typeface="Helvetica" panose="020B0604020202020204" pitchFamily="34" charset="0"/>
                <a:cs typeface="Helvetica" panose="020B0604020202020204" pitchFamily="34" charset="0"/>
              </a:rPr>
              <a:t>As-Is High-Level </a:t>
            </a:r>
            <a:r>
              <a:rPr lang="en-US" dirty="0" smtClean="0">
                <a:solidFill>
                  <a:schemeClr val="tx1"/>
                </a:solidFill>
                <a:latin typeface="Helvetica" panose="020B0604020202020204" pitchFamily="34" charset="0"/>
                <a:cs typeface="Helvetica" panose="020B0604020202020204" pitchFamily="34" charset="0"/>
              </a:rPr>
              <a:t>Assessment</a:t>
            </a:r>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37128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6743700" cy="457200"/>
          </a:xfrm>
        </p:spPr>
        <p:txBody>
          <a:bodyPr/>
          <a:lstStyle/>
          <a:p>
            <a:pPr algn="ctr"/>
            <a:r>
              <a:rPr lang="en-US" dirty="0" smtClean="0">
                <a:solidFill>
                  <a:schemeClr val="tx1"/>
                </a:solidFill>
                <a:latin typeface="Helvetica" panose="020B0604020202020204" pitchFamily="34" charset="0"/>
                <a:cs typeface="Helvetica" panose="020B0604020202020204" pitchFamily="34" charset="0"/>
              </a:rPr>
              <a:t>Baseline Assessment </a:t>
            </a:r>
            <a:r>
              <a:rPr lang="en-US" dirty="0" smtClean="0">
                <a:solidFill>
                  <a:schemeClr val="tx1"/>
                </a:solidFill>
                <a:latin typeface="Helvetica" panose="020B0604020202020204" pitchFamily="34" charset="0"/>
                <a:cs typeface="Helvetica" panose="020B0604020202020204" pitchFamily="34" charset="0"/>
              </a:rPr>
              <a:t>Summary</a:t>
            </a:r>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17398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6705600" cy="457200"/>
          </a:xfrm>
        </p:spPr>
        <p:txBody>
          <a:bodyPr/>
          <a:lstStyle/>
          <a:p>
            <a:pPr algn="ctr"/>
            <a:r>
              <a:rPr lang="en-US" dirty="0" smtClean="0">
                <a:solidFill>
                  <a:schemeClr val="tx1"/>
                </a:solidFill>
                <a:latin typeface="Helvetica" panose="020B0604020202020204" pitchFamily="34" charset="0"/>
                <a:cs typeface="Helvetica" panose="020B0604020202020204" pitchFamily="34" charset="0"/>
              </a:rPr>
              <a:t>As-Is Process Flow </a:t>
            </a:r>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21620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22" name="Rectangle 2"/>
          <p:cNvSpPr>
            <a:spLocks noGrp="1" noChangeArrowheads="1"/>
          </p:cNvSpPr>
          <p:nvPr>
            <p:ph type="title"/>
          </p:nvPr>
        </p:nvSpPr>
        <p:spPr/>
        <p:txBody>
          <a:bodyPr/>
          <a:lstStyle/>
          <a:p>
            <a:r>
              <a:rPr lang="en-US" altLang="en-US" dirty="0"/>
              <a:t>Process Vision Template</a:t>
            </a:r>
          </a:p>
        </p:txBody>
      </p:sp>
      <p:sp>
        <p:nvSpPr>
          <p:cNvPr id="977923" name="Rectangle 3"/>
          <p:cNvSpPr>
            <a:spLocks noChangeArrowheads="1"/>
          </p:cNvSpPr>
          <p:nvPr/>
        </p:nvSpPr>
        <p:spPr bwMode="auto">
          <a:xfrm>
            <a:off x="1905000" y="1524000"/>
            <a:ext cx="5718175" cy="4114800"/>
          </a:xfrm>
          <a:prstGeom prst="rect">
            <a:avLst/>
          </a:prstGeom>
          <a:solidFill>
            <a:schemeClr val="bg1"/>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endParaRPr lang="en-US" altLang="en-US" sz="1200">
              <a:cs typeface="Times New Roman" panose="02020603050405020304" pitchFamily="18" charset="0"/>
            </a:endParaRPr>
          </a:p>
        </p:txBody>
      </p:sp>
      <p:sp>
        <p:nvSpPr>
          <p:cNvPr id="977924" name="Rectangle 4"/>
          <p:cNvSpPr>
            <a:spLocks noChangeArrowheads="1"/>
          </p:cNvSpPr>
          <p:nvPr/>
        </p:nvSpPr>
        <p:spPr bwMode="auto">
          <a:xfrm>
            <a:off x="1828800" y="1143000"/>
            <a:ext cx="6781800" cy="533400"/>
          </a:xfrm>
          <a:prstGeom prst="rect">
            <a:avLst/>
          </a:prstGeom>
          <a:noFill/>
          <a:ln>
            <a:noFill/>
          </a:ln>
          <a:effectLst/>
          <a:extLst>
            <a:ext uri="{909E8E84-426E-40DD-AFC4-6F175D3DCCD1}">
              <a14:hiddenFill xmlns:a14="http://schemas.microsoft.com/office/drawing/2010/main">
                <a:solidFill>
                  <a:srgbClr val="79FFD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r>
              <a:rPr lang="en-US" altLang="en-US" sz="1200" b="1">
                <a:cs typeface="Times New Roman" panose="02020603050405020304" pitchFamily="18" charset="0"/>
              </a:rPr>
              <a:t>Indicate the “process goal” in the header line.</a:t>
            </a:r>
          </a:p>
        </p:txBody>
      </p:sp>
      <p:sp>
        <p:nvSpPr>
          <p:cNvPr id="977925" name="Text Box 5"/>
          <p:cNvSpPr txBox="1">
            <a:spLocks noChangeArrowheads="1"/>
          </p:cNvSpPr>
          <p:nvPr/>
        </p:nvSpPr>
        <p:spPr bwMode="auto">
          <a:xfrm>
            <a:off x="6019800" y="2501900"/>
            <a:ext cx="2514600" cy="927100"/>
          </a:xfrm>
          <a:prstGeom prst="rect">
            <a:avLst/>
          </a:prstGeom>
          <a:solidFill>
            <a:schemeClr val="bg1"/>
          </a:solidFill>
          <a:ln w="12700">
            <a:solidFill>
              <a:schemeClr val="tx1"/>
            </a:solidFill>
            <a:miter lim="800000"/>
            <a:headEnd/>
            <a:tailEnd/>
          </a:ln>
          <a:effectLst>
            <a:outerShdw dist="107763" dir="18900000" algn="ctr" rotWithShape="0">
              <a:schemeClr val="bg2"/>
            </a:outerShdw>
          </a:effectLst>
        </p:spPr>
        <p:txBody>
          <a:bodyPr>
            <a:spAutoFit/>
          </a:bodyPr>
          <a:lstStyle/>
          <a:p>
            <a:pPr>
              <a:spcBef>
                <a:spcPct val="50000"/>
              </a:spcBef>
            </a:pPr>
            <a:r>
              <a:rPr lang="en-US" altLang="en-US" sz="1200" u="sng">
                <a:cs typeface="Times New Roman" panose="02020603050405020304" pitchFamily="18" charset="0"/>
              </a:rPr>
              <a:t>Key Characteristics</a:t>
            </a:r>
          </a:p>
          <a:p>
            <a:pPr>
              <a:spcBef>
                <a:spcPct val="50000"/>
              </a:spcBef>
              <a:buFontTx/>
              <a:buChar char="•"/>
            </a:pPr>
            <a:r>
              <a:rPr lang="en-US" altLang="en-US" sz="1200">
                <a:cs typeface="Times New Roman" panose="02020603050405020304" pitchFamily="18" charset="0"/>
              </a:rPr>
              <a:t> List 4-5 key behaviors of the process that communicate how the process will be different.</a:t>
            </a:r>
          </a:p>
        </p:txBody>
      </p:sp>
      <p:sp>
        <p:nvSpPr>
          <p:cNvPr id="977926" name="AutoShape 6"/>
          <p:cNvSpPr>
            <a:spLocks noChangeArrowheads="1"/>
          </p:cNvSpPr>
          <p:nvPr/>
        </p:nvSpPr>
        <p:spPr bwMode="auto">
          <a:xfrm>
            <a:off x="1450975" y="2112963"/>
            <a:ext cx="1746250" cy="382587"/>
          </a:xfrm>
          <a:prstGeom prst="cloudCallout">
            <a:avLst>
              <a:gd name="adj1" fmla="val 58000"/>
              <a:gd name="adj2" fmla="val 139671"/>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1200">
                <a:solidFill>
                  <a:schemeClr val="tx2"/>
                </a:solidFill>
              </a:rPr>
              <a:t>Strategy 1</a:t>
            </a:r>
          </a:p>
        </p:txBody>
      </p:sp>
      <p:sp>
        <p:nvSpPr>
          <p:cNvPr id="977927" name="AutoShape 7"/>
          <p:cNvSpPr>
            <a:spLocks noChangeArrowheads="1"/>
          </p:cNvSpPr>
          <p:nvPr/>
        </p:nvSpPr>
        <p:spPr bwMode="auto">
          <a:xfrm>
            <a:off x="3698875" y="1795463"/>
            <a:ext cx="2320925" cy="382587"/>
          </a:xfrm>
          <a:prstGeom prst="cloudCallout">
            <a:avLst>
              <a:gd name="adj1" fmla="val -6977"/>
              <a:gd name="adj2" fmla="val 271125"/>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1200">
                <a:solidFill>
                  <a:schemeClr val="tx2"/>
                </a:solidFill>
              </a:rPr>
              <a:t>Strategy 2</a:t>
            </a:r>
          </a:p>
        </p:txBody>
      </p:sp>
      <p:sp>
        <p:nvSpPr>
          <p:cNvPr id="977929" name="AutoShape 9"/>
          <p:cNvSpPr>
            <a:spLocks noChangeArrowheads="1"/>
          </p:cNvSpPr>
          <p:nvPr/>
        </p:nvSpPr>
        <p:spPr bwMode="auto">
          <a:xfrm>
            <a:off x="4803775" y="4716463"/>
            <a:ext cx="2651125" cy="382587"/>
          </a:xfrm>
          <a:prstGeom prst="cloudCallout">
            <a:avLst>
              <a:gd name="adj1" fmla="val -54190"/>
              <a:gd name="adj2" fmla="val -309153"/>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r>
              <a:rPr lang="en-US" altLang="en-US" sz="1200">
                <a:solidFill>
                  <a:schemeClr val="tx2"/>
                </a:solidFill>
              </a:rPr>
              <a:t>Strategy n&lt;6</a:t>
            </a:r>
          </a:p>
        </p:txBody>
      </p:sp>
      <p:sp>
        <p:nvSpPr>
          <p:cNvPr id="977930" name="Text Box 10"/>
          <p:cNvSpPr txBox="1">
            <a:spLocks noChangeArrowheads="1"/>
          </p:cNvSpPr>
          <p:nvPr/>
        </p:nvSpPr>
        <p:spPr bwMode="auto">
          <a:xfrm>
            <a:off x="1143000" y="2762250"/>
            <a:ext cx="684213" cy="1004888"/>
          </a:xfrm>
          <a:prstGeom prst="rect">
            <a:avLst/>
          </a:prstGeom>
          <a:noFill/>
          <a:ln>
            <a:noFill/>
          </a:ln>
          <a:effectLst/>
          <a:extLst>
            <a:ext uri="{909E8E84-426E-40DD-AFC4-6F175D3DCCD1}">
              <a14:hiddenFill xmlns:a14="http://schemas.microsoft.com/office/drawing/2010/main">
                <a:solidFill>
                  <a:srgbClr val="79FFD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GM Sans Regular" pitchFamily="2" charset="0"/>
                <a:cs typeface="Times New Roman" panose="02020603050405020304" pitchFamily="18" charset="0"/>
              </a:rPr>
              <a:t>Inputs</a:t>
            </a:r>
          </a:p>
          <a:p>
            <a:pPr>
              <a:buFontTx/>
              <a:buAutoNum type="arabicPeriod"/>
            </a:pPr>
            <a:r>
              <a:rPr lang="en-US" altLang="en-US" sz="1200">
                <a:latin typeface="GM Sans Regular" pitchFamily="2" charset="0"/>
                <a:cs typeface="Times New Roman" panose="02020603050405020304" pitchFamily="18" charset="0"/>
              </a:rPr>
              <a:t> </a:t>
            </a:r>
          </a:p>
          <a:p>
            <a:pPr>
              <a:buFontTx/>
              <a:buAutoNum type="arabicPeriod"/>
            </a:pPr>
            <a:r>
              <a:rPr lang="en-US" altLang="en-US" sz="1200">
                <a:latin typeface="GM Sans Regular" pitchFamily="2" charset="0"/>
                <a:cs typeface="Times New Roman" panose="02020603050405020304" pitchFamily="18" charset="0"/>
              </a:rPr>
              <a:t> </a:t>
            </a:r>
          </a:p>
          <a:p>
            <a:pPr>
              <a:buFontTx/>
              <a:buAutoNum type="arabicPeriod"/>
            </a:pPr>
            <a:r>
              <a:rPr lang="en-US" altLang="en-US" sz="1200">
                <a:latin typeface="GM Sans Regular" pitchFamily="2" charset="0"/>
                <a:cs typeface="Times New Roman" panose="02020603050405020304" pitchFamily="18" charset="0"/>
              </a:rPr>
              <a:t> </a:t>
            </a:r>
          </a:p>
          <a:p>
            <a:pPr>
              <a:buFontTx/>
              <a:buAutoNum type="arabicPeriod"/>
            </a:pPr>
            <a:endParaRPr lang="en-US" altLang="en-US" sz="1200">
              <a:latin typeface="GM Sans Regular" pitchFamily="2" charset="0"/>
              <a:cs typeface="Times New Roman" panose="02020603050405020304" pitchFamily="18" charset="0"/>
            </a:endParaRPr>
          </a:p>
        </p:txBody>
      </p:sp>
      <p:sp>
        <p:nvSpPr>
          <p:cNvPr id="977931" name="Text Box 11"/>
          <p:cNvSpPr txBox="1">
            <a:spLocks noChangeArrowheads="1"/>
          </p:cNvSpPr>
          <p:nvPr/>
        </p:nvSpPr>
        <p:spPr bwMode="auto">
          <a:xfrm>
            <a:off x="6553200" y="3584575"/>
            <a:ext cx="717550" cy="822325"/>
          </a:xfrm>
          <a:prstGeom prst="rect">
            <a:avLst/>
          </a:prstGeom>
          <a:noFill/>
          <a:ln>
            <a:noFill/>
          </a:ln>
          <a:effectLst/>
          <a:extLst>
            <a:ext uri="{909E8E84-426E-40DD-AFC4-6F175D3DCCD1}">
              <a14:hiddenFill xmlns:a14="http://schemas.microsoft.com/office/drawing/2010/main">
                <a:solidFill>
                  <a:srgbClr val="79FFD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GM Sans Regular" pitchFamily="2" charset="0"/>
                <a:cs typeface="Times New Roman" panose="02020603050405020304" pitchFamily="18" charset="0"/>
              </a:rPr>
              <a:t>Outputs</a:t>
            </a:r>
          </a:p>
          <a:p>
            <a:pPr>
              <a:buFontTx/>
              <a:buAutoNum type="arabicPeriod"/>
            </a:pPr>
            <a:r>
              <a:rPr lang="en-US" altLang="en-US" sz="1200">
                <a:latin typeface="GM Sans Regular" pitchFamily="2" charset="0"/>
                <a:cs typeface="Times New Roman" panose="02020603050405020304" pitchFamily="18" charset="0"/>
              </a:rPr>
              <a:t> </a:t>
            </a:r>
          </a:p>
          <a:p>
            <a:pPr>
              <a:buFontTx/>
              <a:buAutoNum type="arabicPeriod"/>
            </a:pPr>
            <a:r>
              <a:rPr lang="en-US" altLang="en-US" sz="1200">
                <a:latin typeface="GM Sans Regular" pitchFamily="2" charset="0"/>
                <a:cs typeface="Times New Roman" panose="02020603050405020304" pitchFamily="18" charset="0"/>
              </a:rPr>
              <a:t> </a:t>
            </a:r>
          </a:p>
          <a:p>
            <a:pPr>
              <a:buFontTx/>
              <a:buAutoNum type="arabicPeriod"/>
            </a:pPr>
            <a:endParaRPr lang="en-US" altLang="en-US" sz="1200">
              <a:latin typeface="GM Sans Regular" pitchFamily="2" charset="0"/>
              <a:cs typeface="Times New Roman" panose="02020603050405020304" pitchFamily="18" charset="0"/>
            </a:endParaRPr>
          </a:p>
        </p:txBody>
      </p:sp>
      <p:sp>
        <p:nvSpPr>
          <p:cNvPr id="977932" name="Text Box 12"/>
          <p:cNvSpPr txBox="1">
            <a:spLocks noChangeArrowheads="1"/>
          </p:cNvSpPr>
          <p:nvPr/>
        </p:nvSpPr>
        <p:spPr bwMode="auto">
          <a:xfrm>
            <a:off x="1905000" y="3422650"/>
            <a:ext cx="2187575" cy="274638"/>
          </a:xfrm>
          <a:prstGeom prst="rect">
            <a:avLst/>
          </a:prstGeom>
          <a:noFill/>
          <a:ln>
            <a:noFill/>
          </a:ln>
          <a:effectLst/>
          <a:extLst>
            <a:ext uri="{909E8E84-426E-40DD-AFC4-6F175D3DCCD1}">
              <a14:hiddenFill xmlns:a14="http://schemas.microsoft.com/office/drawing/2010/main">
                <a:solidFill>
                  <a:srgbClr val="79FFD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cs typeface="Times New Roman" panose="02020603050405020304" pitchFamily="18" charset="0"/>
              </a:rPr>
              <a:t>Picture version of the process</a:t>
            </a:r>
          </a:p>
        </p:txBody>
      </p:sp>
      <p:sp>
        <p:nvSpPr>
          <p:cNvPr id="977933" name="Text Box 13"/>
          <p:cNvSpPr txBox="1">
            <a:spLocks noChangeArrowheads="1"/>
          </p:cNvSpPr>
          <p:nvPr/>
        </p:nvSpPr>
        <p:spPr bwMode="auto">
          <a:xfrm>
            <a:off x="5410200" y="182563"/>
            <a:ext cx="3657600" cy="1920875"/>
          </a:xfrm>
          <a:prstGeom prst="rect">
            <a:avLst/>
          </a:prstGeom>
          <a:solidFill>
            <a:schemeClr val="hlink"/>
          </a:solidFill>
          <a:ln>
            <a:noFill/>
          </a:ln>
          <a:effectLst/>
          <a:extLst>
            <a:ext uri="{91240B29-F687-4F45-9708-019B960494DF}">
              <a14:hiddenLine xmlns:a14="http://schemas.microsoft.com/office/drawing/2010/main" w="1905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00">
                <a:latin typeface="GM Sans Regular" pitchFamily="2" charset="0"/>
                <a:cs typeface="Times New Roman" panose="02020603050405020304" pitchFamily="18" charset="0"/>
              </a:rPr>
              <a:t>Template Guidelines</a:t>
            </a:r>
          </a:p>
          <a:p>
            <a:pPr>
              <a:buFontTx/>
              <a:buAutoNum type="arabicPeriod"/>
            </a:pPr>
            <a:r>
              <a:rPr lang="en-US" altLang="en-US" sz="1000">
                <a:latin typeface="GM Sans Regular" pitchFamily="2" charset="0"/>
                <a:cs typeface="Times New Roman" panose="02020603050405020304" pitchFamily="18" charset="0"/>
              </a:rPr>
              <a:t>State the Goal of the process in the header. What will it do?</a:t>
            </a:r>
          </a:p>
          <a:p>
            <a:pPr>
              <a:buFontTx/>
              <a:buAutoNum type="arabicPeriod"/>
            </a:pPr>
            <a:r>
              <a:rPr lang="en-US" altLang="en-US" sz="1000">
                <a:latin typeface="GM Sans Regular" pitchFamily="2" charset="0"/>
                <a:cs typeface="Times New Roman" panose="02020603050405020304" pitchFamily="18" charset="0"/>
              </a:rPr>
              <a:t>Make a very high level picture of the Process Vision</a:t>
            </a:r>
          </a:p>
          <a:p>
            <a:pPr lvl="1">
              <a:buFontTx/>
              <a:buAutoNum type="arabicPeriod"/>
            </a:pPr>
            <a:r>
              <a:rPr lang="en-US" altLang="en-US" sz="1000">
                <a:latin typeface="GM Sans Regular" pitchFamily="2" charset="0"/>
                <a:cs typeface="Times New Roman" panose="02020603050405020304" pitchFamily="18" charset="0"/>
              </a:rPr>
              <a:t>It should flow</a:t>
            </a:r>
          </a:p>
          <a:p>
            <a:pPr lvl="1">
              <a:buFontTx/>
              <a:buAutoNum type="arabicPeriod"/>
            </a:pPr>
            <a:r>
              <a:rPr lang="en-US" altLang="en-US" sz="1000">
                <a:latin typeface="GM Sans Regular" pitchFamily="2" charset="0"/>
                <a:cs typeface="Times New Roman" panose="02020603050405020304" pitchFamily="18" charset="0"/>
              </a:rPr>
              <a:t>It should convey the main idea, not just be a pretty picture</a:t>
            </a:r>
          </a:p>
          <a:p>
            <a:pPr lvl="1">
              <a:buFontTx/>
              <a:buAutoNum type="arabicPeriod"/>
            </a:pPr>
            <a:r>
              <a:rPr lang="en-US" altLang="en-US" sz="1000">
                <a:latin typeface="GM Sans Regular" pitchFamily="2" charset="0"/>
                <a:cs typeface="Times New Roman" panose="02020603050405020304" pitchFamily="18" charset="0"/>
              </a:rPr>
              <a:t>It should not be cluttered</a:t>
            </a:r>
          </a:p>
          <a:p>
            <a:pPr>
              <a:buFontTx/>
              <a:buAutoNum type="arabicPeriod"/>
            </a:pPr>
            <a:r>
              <a:rPr lang="en-US" altLang="en-US" sz="1000">
                <a:latin typeface="GM Sans Regular" pitchFamily="2" charset="0"/>
                <a:cs typeface="Times New Roman" panose="02020603050405020304" pitchFamily="18" charset="0"/>
              </a:rPr>
              <a:t>Attach the strategies. It should communicate all the strategies</a:t>
            </a:r>
          </a:p>
          <a:p>
            <a:pPr>
              <a:buFontTx/>
              <a:buAutoNum type="arabicPeriod"/>
            </a:pPr>
            <a:r>
              <a:rPr lang="en-US" altLang="en-US" sz="1000">
                <a:latin typeface="GM Sans Regular" pitchFamily="2" charset="0"/>
                <a:cs typeface="Times New Roman" panose="02020603050405020304" pitchFamily="18" charset="0"/>
              </a:rPr>
              <a:t>List the Key characteristics that explain how the process will behave differently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6781800" cy="457200"/>
          </a:xfrm>
        </p:spPr>
        <p:txBody>
          <a:bodyPr/>
          <a:lstStyle/>
          <a:p>
            <a:pPr algn="ctr"/>
            <a:r>
              <a:rPr lang="en-US" dirty="0" smtClean="0">
                <a:solidFill>
                  <a:schemeClr val="tx1"/>
                </a:solidFill>
                <a:latin typeface="Helvetica" panose="020B0604020202020204" pitchFamily="34" charset="0"/>
                <a:cs typeface="Helvetica" panose="020B0604020202020204" pitchFamily="34" charset="0"/>
              </a:rPr>
              <a:t>To-Be Process Vision</a:t>
            </a:r>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725522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SDP-21PPTTemplate">
  <a:themeElements>
    <a:clrScheme name="SDP-21PPTTemplate 1">
      <a:dk1>
        <a:srgbClr val="000000"/>
      </a:dk1>
      <a:lt1>
        <a:srgbClr val="FFFFFF"/>
      </a:lt1>
      <a:dk2>
        <a:srgbClr val="0434B1"/>
      </a:dk2>
      <a:lt2>
        <a:srgbClr val="FE000C"/>
      </a:lt2>
      <a:accent1>
        <a:srgbClr val="86ADCE"/>
      </a:accent1>
      <a:accent2>
        <a:srgbClr val="9EBDD8"/>
      </a:accent2>
      <a:accent3>
        <a:srgbClr val="FFFFFF"/>
      </a:accent3>
      <a:accent4>
        <a:srgbClr val="000000"/>
      </a:accent4>
      <a:accent5>
        <a:srgbClr val="C3D3E3"/>
      </a:accent5>
      <a:accent6>
        <a:srgbClr val="8FABC4"/>
      </a:accent6>
      <a:hlink>
        <a:srgbClr val="C9DBE9"/>
      </a:hlink>
      <a:folHlink>
        <a:srgbClr val="C6CACC"/>
      </a:folHlink>
    </a:clrScheme>
    <a:fontScheme name="SDP-21PPTTemplate">
      <a:majorFont>
        <a:latin typeface="GM Sans Regular"/>
        <a:ea typeface=""/>
        <a:cs typeface=""/>
      </a:majorFont>
      <a:minorFont>
        <a:latin typeface="GM Sans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M Sans Regular" pitchFamily="2"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M Sans Regular" pitchFamily="2" charset="0"/>
          </a:defRPr>
        </a:defPPr>
      </a:lstStyle>
    </a:lnDef>
  </a:objectDefaults>
  <a:extraClrSchemeLst>
    <a:extraClrScheme>
      <a:clrScheme name="SDP-21PPTTemplate 1">
        <a:dk1>
          <a:srgbClr val="000000"/>
        </a:dk1>
        <a:lt1>
          <a:srgbClr val="FFFFFF"/>
        </a:lt1>
        <a:dk2>
          <a:srgbClr val="0434B1"/>
        </a:dk2>
        <a:lt2>
          <a:srgbClr val="FE000C"/>
        </a:lt2>
        <a:accent1>
          <a:srgbClr val="86ADCE"/>
        </a:accent1>
        <a:accent2>
          <a:srgbClr val="9EBDD8"/>
        </a:accent2>
        <a:accent3>
          <a:srgbClr val="FFFFFF"/>
        </a:accent3>
        <a:accent4>
          <a:srgbClr val="000000"/>
        </a:accent4>
        <a:accent5>
          <a:srgbClr val="C3D3E3"/>
        </a:accent5>
        <a:accent6>
          <a:srgbClr val="8FABC4"/>
        </a:accent6>
        <a:hlink>
          <a:srgbClr val="C9DBE9"/>
        </a:hlink>
        <a:folHlink>
          <a:srgbClr val="C6CACC"/>
        </a:folHlink>
      </a:clrScheme>
      <a:clrMap bg1="lt1" tx1="dk1" bg2="lt2" tx2="dk2" accent1="accent1" accent2="accent2" accent3="accent3" accent4="accent4" accent5="accent5" accent6="accent6" hlink="hlink" folHlink="folHlink"/>
    </a:extraClrScheme>
    <a:extraClrScheme>
      <a:clrScheme name="SDP-21PPTTemplate 2">
        <a:dk1>
          <a:srgbClr val="000000"/>
        </a:dk1>
        <a:lt1>
          <a:srgbClr val="FFFFFF"/>
        </a:lt1>
        <a:dk2>
          <a:srgbClr val="0434B1"/>
        </a:dk2>
        <a:lt2>
          <a:srgbClr val="FE000C"/>
        </a:lt2>
        <a:accent1>
          <a:srgbClr val="FE9E35"/>
        </a:accent1>
        <a:accent2>
          <a:srgbClr val="FFC072"/>
        </a:accent2>
        <a:accent3>
          <a:srgbClr val="FFFFFF"/>
        </a:accent3>
        <a:accent4>
          <a:srgbClr val="000000"/>
        </a:accent4>
        <a:accent5>
          <a:srgbClr val="FECCAE"/>
        </a:accent5>
        <a:accent6>
          <a:srgbClr val="E7AE67"/>
        </a:accent6>
        <a:hlink>
          <a:srgbClr val="FFD386"/>
        </a:hlink>
        <a:folHlink>
          <a:srgbClr val="C6CACC"/>
        </a:folHlink>
      </a:clrScheme>
      <a:clrMap bg1="lt1" tx1="dk1" bg2="lt2" tx2="dk2" accent1="accent1" accent2="accent2" accent3="accent3" accent4="accent4" accent5="accent5" accent6="accent6" hlink="hlink" folHlink="folHlink"/>
    </a:extraClrScheme>
    <a:extraClrScheme>
      <a:clrScheme name="SDP-21PPTTemplate 3">
        <a:dk1>
          <a:srgbClr val="000000"/>
        </a:dk1>
        <a:lt1>
          <a:srgbClr val="FFFFFF"/>
        </a:lt1>
        <a:dk2>
          <a:srgbClr val="0434B1"/>
        </a:dk2>
        <a:lt2>
          <a:srgbClr val="FE000C"/>
        </a:lt2>
        <a:accent1>
          <a:srgbClr val="AEB4B7"/>
        </a:accent1>
        <a:accent2>
          <a:srgbClr val="BEC3C5"/>
        </a:accent2>
        <a:accent3>
          <a:srgbClr val="FFFFFF"/>
        </a:accent3>
        <a:accent4>
          <a:srgbClr val="000000"/>
        </a:accent4>
        <a:accent5>
          <a:srgbClr val="D3D6D8"/>
        </a:accent5>
        <a:accent6>
          <a:srgbClr val="ACB0B2"/>
        </a:accent6>
        <a:hlink>
          <a:srgbClr val="DDE0E1"/>
        </a:hlink>
        <a:folHlink>
          <a:srgbClr val="C6CACC"/>
        </a:folHlink>
      </a:clrScheme>
      <a:clrMap bg1="lt1" tx1="dk1" bg2="lt2" tx2="dk2" accent1="accent1" accent2="accent2" accent3="accent3" accent4="accent4" accent5="accent5" accent6="accent6" hlink="hlink" folHlink="folHlink"/>
    </a:extraClrScheme>
    <a:extraClrScheme>
      <a:clrScheme name="SDP-21PPTTemplate 4">
        <a:dk1>
          <a:srgbClr val="000000"/>
        </a:dk1>
        <a:lt1>
          <a:srgbClr val="FFFFFF"/>
        </a:lt1>
        <a:dk2>
          <a:srgbClr val="0434B1"/>
        </a:dk2>
        <a:lt2>
          <a:srgbClr val="FE000C"/>
        </a:lt2>
        <a:accent1>
          <a:srgbClr val="73C800"/>
        </a:accent1>
        <a:accent2>
          <a:srgbClr val="8FD333"/>
        </a:accent2>
        <a:accent3>
          <a:srgbClr val="FFFFFF"/>
        </a:accent3>
        <a:accent4>
          <a:srgbClr val="000000"/>
        </a:accent4>
        <a:accent5>
          <a:srgbClr val="BCE0AA"/>
        </a:accent5>
        <a:accent6>
          <a:srgbClr val="81BF2D"/>
        </a:accent6>
        <a:hlink>
          <a:srgbClr val="CBFF85"/>
        </a:hlink>
        <a:folHlink>
          <a:srgbClr val="C6CA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D:\ppt_design_template\SDP-21PPTTemplate.pot</Template>
  <TotalTime>9791</TotalTime>
  <Pages>117</Pages>
  <Words>1278</Words>
  <Application>Microsoft Office PowerPoint</Application>
  <PresentationFormat>Letter Paper (8.5x11 in)</PresentationFormat>
  <Paragraphs>301</Paragraphs>
  <Slides>20</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GM Sans Regular</vt:lpstr>
      <vt:lpstr>Helvetica</vt:lpstr>
      <vt:lpstr>Times New Roman</vt:lpstr>
      <vt:lpstr>Wingdings</vt:lpstr>
      <vt:lpstr>SDP-21PPTTemplate</vt:lpstr>
      <vt:lpstr>Bitmap Image</vt:lpstr>
      <vt:lpstr>Process Design Summary</vt:lpstr>
      <vt:lpstr>Process Design Activity Summary</vt:lpstr>
      <vt:lpstr>Goal Model</vt:lpstr>
      <vt:lpstr>Business Context Model</vt:lpstr>
      <vt:lpstr>As-Is High-Level Assessment</vt:lpstr>
      <vt:lpstr>Baseline Assessment Summary</vt:lpstr>
      <vt:lpstr>As-Is Process Flow </vt:lpstr>
      <vt:lpstr>Process Vision Template</vt:lpstr>
      <vt:lpstr>To-Be Process Vision</vt:lpstr>
      <vt:lpstr>To-Be IT Architecture</vt:lpstr>
      <vt:lpstr>Change / Impact Risk</vt:lpstr>
      <vt:lpstr>Business Value Assessment</vt:lpstr>
      <vt:lpstr>Process Measures Hierarchy Template (Optional)</vt:lpstr>
      <vt:lpstr>Process Management Hierarchy Template (Optional)</vt:lpstr>
      <vt:lpstr> Process Implementation Strategy</vt:lpstr>
      <vt:lpstr>As-Is Process Flow</vt:lpstr>
      <vt:lpstr>To-Be Process Flow</vt:lpstr>
      <vt:lpstr>Business Value Assessment Definitions</vt:lpstr>
      <vt:lpstr>Process Implementation Strategy Purpose</vt:lpstr>
      <vt:lpstr>PowerPoint Presentation</vt:lpstr>
    </vt:vector>
  </TitlesOfParts>
  <Company>GM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Design Summary Template</dc:title>
  <dc:subject>Process Design Summary Template</dc:subject>
  <dc:creator>Online-PMO.com</dc:creator>
  <cp:keywords>Process Design Summary Template</cp:keywords>
  <dc:description/>
  <cp:lastModifiedBy>Online-PMO.com</cp:lastModifiedBy>
  <cp:revision>701</cp:revision>
  <cp:lastPrinted>2001-08-20T14:17:02Z</cp:lastPrinted>
  <dcterms:created xsi:type="dcterms:W3CDTF">2000-03-14T23:12:18Z</dcterms:created>
  <dcterms:modified xsi:type="dcterms:W3CDTF">2016-02-11T12:03:01Z</dcterms:modified>
</cp:coreProperties>
</file>